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61" r:id="rId4"/>
    <p:sldId id="257" r:id="rId5"/>
    <p:sldId id="262" r:id="rId6"/>
    <p:sldId id="259" r:id="rId7"/>
    <p:sldId id="263" r:id="rId8"/>
    <p:sldId id="266" r:id="rId9"/>
    <p:sldId id="258" r:id="rId10"/>
    <p:sldId id="267" r:id="rId11"/>
    <p:sldId id="274" r:id="rId12"/>
    <p:sldId id="275" r:id="rId13"/>
    <p:sldId id="276" r:id="rId14"/>
    <p:sldId id="277" r:id="rId15"/>
    <p:sldId id="278" r:id="rId16"/>
    <p:sldId id="281" r:id="rId17"/>
    <p:sldId id="279" r:id="rId18"/>
    <p:sldId id="280" r:id="rId19"/>
    <p:sldId id="283" r:id="rId20"/>
    <p:sldId id="291" r:id="rId21"/>
    <p:sldId id="282" r:id="rId22"/>
    <p:sldId id="284" r:id="rId23"/>
    <p:sldId id="285" r:id="rId24"/>
    <p:sldId id="288" r:id="rId25"/>
    <p:sldId id="290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7" autoAdjust="0"/>
  </p:normalViewPr>
  <p:slideViewPr>
    <p:cSldViewPr>
      <p:cViewPr varScale="1">
        <p:scale>
          <a:sx n="101" d="100"/>
          <a:sy n="101" d="100"/>
        </p:scale>
        <p:origin x="18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09C86-B057-40E0-8D34-A79178A50761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</dgm:pt>
    <dgm:pt modelId="{73497EE5-1B27-4899-8E87-6B1FB35EADB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y-KG" sz="2400" dirty="0">
              <a:solidFill>
                <a:srgbClr val="002060"/>
              </a:solidFill>
            </a:rPr>
            <a:t>ЕАЕС</a:t>
          </a:r>
          <a:endParaRPr lang="ru-RU" sz="2400" dirty="0">
            <a:solidFill>
              <a:srgbClr val="002060"/>
            </a:solidFill>
          </a:endParaRP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dirty="0">
            <a:solidFill>
              <a:srgbClr val="002060"/>
            </a:solidFill>
          </a:endParaRPr>
        </a:p>
      </dgm:t>
    </dgm:pt>
    <dgm:pt modelId="{53EBFD24-F842-45C7-B735-FE5E555A1CB2}" type="parTrans" cxnId="{63B0BB5F-67E9-4A35-A16A-3068929653E6}">
      <dgm:prSet/>
      <dgm:spPr/>
      <dgm:t>
        <a:bodyPr/>
        <a:lstStyle/>
        <a:p>
          <a:endParaRPr lang="ru-RU"/>
        </a:p>
      </dgm:t>
    </dgm:pt>
    <dgm:pt modelId="{96AADF8F-5C4A-4C43-92FD-EFFE7036FB8F}" type="sibTrans" cxnId="{63B0BB5F-67E9-4A35-A16A-3068929653E6}">
      <dgm:prSet/>
      <dgm:spPr/>
      <dgm:t>
        <a:bodyPr/>
        <a:lstStyle/>
        <a:p>
          <a:endParaRPr lang="ru-RU"/>
        </a:p>
      </dgm:t>
    </dgm:pt>
    <dgm:pt modelId="{E93B26F8-F391-4DC2-9C87-69538B661372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Кыргызстан</a:t>
          </a:r>
        </a:p>
      </dgm:t>
    </dgm:pt>
    <dgm:pt modelId="{47F8BA21-2952-483A-8F8D-A8FC17193B27}" type="parTrans" cxnId="{A1E0B3C7-6D29-4E6A-A1DD-69411043F91B}">
      <dgm:prSet/>
      <dgm:spPr/>
      <dgm:t>
        <a:bodyPr/>
        <a:lstStyle/>
        <a:p>
          <a:endParaRPr lang="ru-RU"/>
        </a:p>
      </dgm:t>
    </dgm:pt>
    <dgm:pt modelId="{A66E3973-65FE-4405-BCC5-C05C92761E02}" type="sibTrans" cxnId="{A1E0B3C7-6D29-4E6A-A1DD-69411043F91B}">
      <dgm:prSet/>
      <dgm:spPr/>
      <dgm:t>
        <a:bodyPr/>
        <a:lstStyle/>
        <a:p>
          <a:endParaRPr lang="ru-RU"/>
        </a:p>
      </dgm:t>
    </dgm:pt>
    <dgm:pt modelId="{B09A9688-1B4D-41E1-B7E0-2F71B74B36C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y-KG" sz="2400" dirty="0">
              <a:solidFill>
                <a:srgbClr val="002060"/>
              </a:solidFill>
            </a:rPr>
            <a:t>ЮНЕСКО</a:t>
          </a:r>
          <a:endParaRPr lang="ru-RU" sz="2400" dirty="0">
            <a:solidFill>
              <a:srgbClr val="002060"/>
            </a:solidFill>
          </a:endParaRPr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dirty="0">
            <a:solidFill>
              <a:srgbClr val="002060"/>
            </a:solidFill>
          </a:endParaRPr>
        </a:p>
      </dgm:t>
    </dgm:pt>
    <dgm:pt modelId="{9E5869D1-7A29-42BE-8775-F3828947D0ED}" type="sibTrans" cxnId="{F75E4B8F-4DE1-4261-91C2-8A24C326AA12}">
      <dgm:prSet/>
      <dgm:spPr/>
      <dgm:t>
        <a:bodyPr/>
        <a:lstStyle/>
        <a:p>
          <a:endParaRPr lang="ru-RU"/>
        </a:p>
      </dgm:t>
    </dgm:pt>
    <dgm:pt modelId="{7D1B921D-BC53-4530-9E50-DB1F70C4D68A}" type="parTrans" cxnId="{F75E4B8F-4DE1-4261-91C2-8A24C326AA12}">
      <dgm:prSet/>
      <dgm:spPr/>
      <dgm:t>
        <a:bodyPr/>
        <a:lstStyle/>
        <a:p>
          <a:endParaRPr lang="ru-RU"/>
        </a:p>
      </dgm:t>
    </dgm:pt>
    <dgm:pt modelId="{C96B82E1-A9A4-469C-AE72-7AD426A5423E}">
      <dgm:prSet phldrT="[Текст]" custT="1"/>
      <dgm:spPr/>
      <dgm:t>
        <a:bodyPr/>
        <a:lstStyle/>
        <a:p>
          <a:pPr marL="0" indent="0"/>
          <a:r>
            <a:rPr lang="ru-RU" sz="2000" dirty="0">
              <a:solidFill>
                <a:srgbClr val="002060"/>
              </a:solidFill>
            </a:rPr>
            <a:t>Д</a:t>
          </a:r>
          <a:r>
            <a:rPr lang="ky-KG" sz="2000" dirty="0">
              <a:solidFill>
                <a:srgbClr val="002060"/>
              </a:solidFill>
            </a:rPr>
            <a:t>үйнөлүк билим берүү</a:t>
          </a:r>
          <a:endParaRPr lang="ru-RU" sz="2000" dirty="0">
            <a:solidFill>
              <a:srgbClr val="002060"/>
            </a:solidFill>
          </a:endParaRPr>
        </a:p>
      </dgm:t>
    </dgm:pt>
    <dgm:pt modelId="{74128C48-36FC-4FB5-87A3-9FE8EB363492}" type="parTrans" cxnId="{3CE292B7-10FD-4FE2-B56C-D9FF9AA41923}">
      <dgm:prSet/>
      <dgm:spPr/>
      <dgm:t>
        <a:bodyPr/>
        <a:lstStyle/>
        <a:p>
          <a:endParaRPr lang="ru-RU"/>
        </a:p>
      </dgm:t>
    </dgm:pt>
    <dgm:pt modelId="{F0BA71F6-4BDD-4A04-AD2F-9E444217300D}" type="sibTrans" cxnId="{3CE292B7-10FD-4FE2-B56C-D9FF9AA41923}">
      <dgm:prSet/>
      <dgm:spPr/>
      <dgm:t>
        <a:bodyPr/>
        <a:lstStyle/>
        <a:p>
          <a:endParaRPr lang="ru-RU"/>
        </a:p>
      </dgm:t>
    </dgm:pt>
    <dgm:pt modelId="{2A3BDC74-3215-482F-BD17-B42FA6CA04EA}" type="pres">
      <dgm:prSet presAssocID="{6CA09C86-B057-40E0-8D34-A79178A50761}" presName="Name0" presStyleCnt="0">
        <dgm:presLayoutVars>
          <dgm:chMax val="7"/>
          <dgm:resizeHandles val="exact"/>
        </dgm:presLayoutVars>
      </dgm:prSet>
      <dgm:spPr/>
    </dgm:pt>
    <dgm:pt modelId="{F3F5E0CE-B9B7-49CE-AC13-2354421B3A9A}" type="pres">
      <dgm:prSet presAssocID="{6CA09C86-B057-40E0-8D34-A79178A50761}" presName="comp1" presStyleCnt="0"/>
      <dgm:spPr/>
    </dgm:pt>
    <dgm:pt modelId="{0860DE3E-B483-46B4-A3A0-F4F4570D8D63}" type="pres">
      <dgm:prSet presAssocID="{6CA09C86-B057-40E0-8D34-A79178A50761}" presName="circle1" presStyleLbl="node1" presStyleIdx="0" presStyleCnt="4" custScaleX="134762" custLinFactNeighborX="263" custLinFactNeighborY="1028"/>
      <dgm:spPr/>
      <dgm:t>
        <a:bodyPr/>
        <a:lstStyle/>
        <a:p>
          <a:endParaRPr lang="ru-RU"/>
        </a:p>
      </dgm:t>
    </dgm:pt>
    <dgm:pt modelId="{01B40DF4-0CAD-42E2-8034-F73F1525EDE8}" type="pres">
      <dgm:prSet presAssocID="{6CA09C86-B057-40E0-8D34-A79178A5076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CDE91-4561-42C3-B618-28A372DC3106}" type="pres">
      <dgm:prSet presAssocID="{6CA09C86-B057-40E0-8D34-A79178A50761}" presName="comp2" presStyleCnt="0"/>
      <dgm:spPr/>
    </dgm:pt>
    <dgm:pt modelId="{484C862A-04BC-425F-9305-A8DD06B243EA}" type="pres">
      <dgm:prSet presAssocID="{6CA09C86-B057-40E0-8D34-A79178A50761}" presName="circle2" presStyleLbl="node1" presStyleIdx="1" presStyleCnt="4" custScaleX="132195" custLinFactNeighborX="-669" custLinFactNeighborY="735"/>
      <dgm:spPr/>
      <dgm:t>
        <a:bodyPr/>
        <a:lstStyle/>
        <a:p>
          <a:endParaRPr lang="ru-RU"/>
        </a:p>
      </dgm:t>
    </dgm:pt>
    <dgm:pt modelId="{023CD547-BD1C-43B6-A7F6-D0226C6EF0D2}" type="pres">
      <dgm:prSet presAssocID="{6CA09C86-B057-40E0-8D34-A79178A5076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51A0-BD9A-427D-B468-5B5BBD50841F}" type="pres">
      <dgm:prSet presAssocID="{6CA09C86-B057-40E0-8D34-A79178A50761}" presName="comp3" presStyleCnt="0"/>
      <dgm:spPr/>
    </dgm:pt>
    <dgm:pt modelId="{9A81C7D9-949D-41F2-9574-1C45FAAA64C8}" type="pres">
      <dgm:prSet presAssocID="{6CA09C86-B057-40E0-8D34-A79178A50761}" presName="circle3" presStyleLbl="node1" presStyleIdx="2" presStyleCnt="4" custScaleX="127543"/>
      <dgm:spPr/>
      <dgm:t>
        <a:bodyPr/>
        <a:lstStyle/>
        <a:p>
          <a:endParaRPr lang="ru-RU"/>
        </a:p>
      </dgm:t>
    </dgm:pt>
    <dgm:pt modelId="{2FF1677D-6BE9-45B6-9300-782A2FEB2FAE}" type="pres">
      <dgm:prSet presAssocID="{6CA09C86-B057-40E0-8D34-A79178A5076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CE577-0E34-4DB7-879D-A556CC9DE2AA}" type="pres">
      <dgm:prSet presAssocID="{6CA09C86-B057-40E0-8D34-A79178A50761}" presName="comp4" presStyleCnt="0"/>
      <dgm:spPr/>
    </dgm:pt>
    <dgm:pt modelId="{29522141-6EE0-4B66-A193-CF09BEEEC0F3}" type="pres">
      <dgm:prSet presAssocID="{6CA09C86-B057-40E0-8D34-A79178A50761}" presName="circle4" presStyleLbl="node1" presStyleIdx="3" presStyleCnt="4" custScaleX="137507" custLinFactNeighborX="5708" custLinFactNeighborY="-2273"/>
      <dgm:spPr/>
      <dgm:t>
        <a:bodyPr/>
        <a:lstStyle/>
        <a:p>
          <a:endParaRPr lang="ru-RU"/>
        </a:p>
      </dgm:t>
    </dgm:pt>
    <dgm:pt modelId="{21C8C624-B21E-4698-9B6C-7FDB043AA9DF}" type="pres">
      <dgm:prSet presAssocID="{6CA09C86-B057-40E0-8D34-A79178A5076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4F9B8-D1CD-43C0-B67A-064365609406}" type="presOf" srcId="{73497EE5-1B27-4899-8E87-6B1FB35EADB9}" destId="{023CD547-BD1C-43B6-A7F6-D0226C6EF0D2}" srcOrd="1" destOrd="0" presId="urn:microsoft.com/office/officeart/2005/8/layout/venn2"/>
    <dgm:cxn modelId="{A1E0B3C7-6D29-4E6A-A1DD-69411043F91B}" srcId="{6CA09C86-B057-40E0-8D34-A79178A50761}" destId="{E93B26F8-F391-4DC2-9C87-69538B661372}" srcOrd="3" destOrd="0" parTransId="{47F8BA21-2952-483A-8F8D-A8FC17193B27}" sibTransId="{A66E3973-65FE-4405-BCC5-C05C92761E02}"/>
    <dgm:cxn modelId="{1B512139-251D-483B-AEF0-3B17811E8196}" type="presOf" srcId="{6CA09C86-B057-40E0-8D34-A79178A50761}" destId="{2A3BDC74-3215-482F-BD17-B42FA6CA04EA}" srcOrd="0" destOrd="0" presId="urn:microsoft.com/office/officeart/2005/8/layout/venn2"/>
    <dgm:cxn modelId="{3CE292B7-10FD-4FE2-B56C-D9FF9AA41923}" srcId="{6CA09C86-B057-40E0-8D34-A79178A50761}" destId="{C96B82E1-A9A4-469C-AE72-7AD426A5423E}" srcOrd="0" destOrd="0" parTransId="{74128C48-36FC-4FB5-87A3-9FE8EB363492}" sibTransId="{F0BA71F6-4BDD-4A04-AD2F-9E444217300D}"/>
    <dgm:cxn modelId="{63B0BB5F-67E9-4A35-A16A-3068929653E6}" srcId="{6CA09C86-B057-40E0-8D34-A79178A50761}" destId="{73497EE5-1B27-4899-8E87-6B1FB35EADB9}" srcOrd="1" destOrd="0" parTransId="{53EBFD24-F842-45C7-B735-FE5E555A1CB2}" sibTransId="{96AADF8F-5C4A-4C43-92FD-EFFE7036FB8F}"/>
    <dgm:cxn modelId="{FA727248-A8A2-41FC-B74D-6E96D8DB3AC2}" type="presOf" srcId="{73497EE5-1B27-4899-8E87-6B1FB35EADB9}" destId="{484C862A-04BC-425F-9305-A8DD06B243EA}" srcOrd="0" destOrd="0" presId="urn:microsoft.com/office/officeart/2005/8/layout/venn2"/>
    <dgm:cxn modelId="{BFFEA90B-DD44-4238-9C00-FDB5DBC29C3B}" type="presOf" srcId="{C96B82E1-A9A4-469C-AE72-7AD426A5423E}" destId="{01B40DF4-0CAD-42E2-8034-F73F1525EDE8}" srcOrd="1" destOrd="0" presId="urn:microsoft.com/office/officeart/2005/8/layout/venn2"/>
    <dgm:cxn modelId="{E50AA275-071F-4EF6-8CFD-B72544DDE6C6}" type="presOf" srcId="{E93B26F8-F391-4DC2-9C87-69538B661372}" destId="{21C8C624-B21E-4698-9B6C-7FDB043AA9DF}" srcOrd="1" destOrd="0" presId="urn:microsoft.com/office/officeart/2005/8/layout/venn2"/>
    <dgm:cxn modelId="{F75E4B8F-4DE1-4261-91C2-8A24C326AA12}" srcId="{6CA09C86-B057-40E0-8D34-A79178A50761}" destId="{B09A9688-1B4D-41E1-B7E0-2F71B74B36C4}" srcOrd="2" destOrd="0" parTransId="{7D1B921D-BC53-4530-9E50-DB1F70C4D68A}" sibTransId="{9E5869D1-7A29-42BE-8775-F3828947D0ED}"/>
    <dgm:cxn modelId="{549309E0-35E5-431C-9D1C-664AEBB976E1}" type="presOf" srcId="{C96B82E1-A9A4-469C-AE72-7AD426A5423E}" destId="{0860DE3E-B483-46B4-A3A0-F4F4570D8D63}" srcOrd="0" destOrd="0" presId="urn:microsoft.com/office/officeart/2005/8/layout/venn2"/>
    <dgm:cxn modelId="{AC5D8613-510E-4426-BD10-83D208EB131C}" type="presOf" srcId="{B09A9688-1B4D-41E1-B7E0-2F71B74B36C4}" destId="{2FF1677D-6BE9-45B6-9300-782A2FEB2FAE}" srcOrd="1" destOrd="0" presId="urn:microsoft.com/office/officeart/2005/8/layout/venn2"/>
    <dgm:cxn modelId="{BBA576A6-4202-4594-8175-829EF9094F57}" type="presOf" srcId="{E93B26F8-F391-4DC2-9C87-69538B661372}" destId="{29522141-6EE0-4B66-A193-CF09BEEEC0F3}" srcOrd="0" destOrd="0" presId="urn:microsoft.com/office/officeart/2005/8/layout/venn2"/>
    <dgm:cxn modelId="{CBEE3605-0A65-4F7F-B832-5D190C90A318}" type="presOf" srcId="{B09A9688-1B4D-41E1-B7E0-2F71B74B36C4}" destId="{9A81C7D9-949D-41F2-9574-1C45FAAA64C8}" srcOrd="0" destOrd="0" presId="urn:microsoft.com/office/officeart/2005/8/layout/venn2"/>
    <dgm:cxn modelId="{0B809098-8A02-42AA-B305-5F3A2CEE62C9}" type="presParOf" srcId="{2A3BDC74-3215-482F-BD17-B42FA6CA04EA}" destId="{F3F5E0CE-B9B7-49CE-AC13-2354421B3A9A}" srcOrd="0" destOrd="0" presId="urn:microsoft.com/office/officeart/2005/8/layout/venn2"/>
    <dgm:cxn modelId="{9A0275FE-1AFA-4E63-942B-763932733F73}" type="presParOf" srcId="{F3F5E0CE-B9B7-49CE-AC13-2354421B3A9A}" destId="{0860DE3E-B483-46B4-A3A0-F4F4570D8D63}" srcOrd="0" destOrd="0" presId="urn:microsoft.com/office/officeart/2005/8/layout/venn2"/>
    <dgm:cxn modelId="{A6716EC8-2B37-4125-B866-380E8CA448F7}" type="presParOf" srcId="{F3F5E0CE-B9B7-49CE-AC13-2354421B3A9A}" destId="{01B40DF4-0CAD-42E2-8034-F73F1525EDE8}" srcOrd="1" destOrd="0" presId="urn:microsoft.com/office/officeart/2005/8/layout/venn2"/>
    <dgm:cxn modelId="{4D98AFAE-F8AD-4F25-A3F6-7F9915BDEF12}" type="presParOf" srcId="{2A3BDC74-3215-482F-BD17-B42FA6CA04EA}" destId="{87BCDE91-4561-42C3-B618-28A372DC3106}" srcOrd="1" destOrd="0" presId="urn:microsoft.com/office/officeart/2005/8/layout/venn2"/>
    <dgm:cxn modelId="{02AE9F42-9066-4BFE-8BEF-8ECADE90C846}" type="presParOf" srcId="{87BCDE91-4561-42C3-B618-28A372DC3106}" destId="{484C862A-04BC-425F-9305-A8DD06B243EA}" srcOrd="0" destOrd="0" presId="urn:microsoft.com/office/officeart/2005/8/layout/venn2"/>
    <dgm:cxn modelId="{68DA4125-53DE-4F25-93E8-01FEFC6BD702}" type="presParOf" srcId="{87BCDE91-4561-42C3-B618-28A372DC3106}" destId="{023CD547-BD1C-43B6-A7F6-D0226C6EF0D2}" srcOrd="1" destOrd="0" presId="urn:microsoft.com/office/officeart/2005/8/layout/venn2"/>
    <dgm:cxn modelId="{3056A476-C2C2-4BD1-B540-A5847B003048}" type="presParOf" srcId="{2A3BDC74-3215-482F-BD17-B42FA6CA04EA}" destId="{6A5F51A0-BD9A-427D-B468-5B5BBD50841F}" srcOrd="2" destOrd="0" presId="urn:microsoft.com/office/officeart/2005/8/layout/venn2"/>
    <dgm:cxn modelId="{ED554305-EC3C-4F56-BC0A-C7AA5A3103FE}" type="presParOf" srcId="{6A5F51A0-BD9A-427D-B468-5B5BBD50841F}" destId="{9A81C7D9-949D-41F2-9574-1C45FAAA64C8}" srcOrd="0" destOrd="0" presId="urn:microsoft.com/office/officeart/2005/8/layout/venn2"/>
    <dgm:cxn modelId="{2B3B2BD7-278B-4E63-8A57-53F9E2D8C788}" type="presParOf" srcId="{6A5F51A0-BD9A-427D-B468-5B5BBD50841F}" destId="{2FF1677D-6BE9-45B6-9300-782A2FEB2FAE}" srcOrd="1" destOrd="0" presId="urn:microsoft.com/office/officeart/2005/8/layout/venn2"/>
    <dgm:cxn modelId="{FCBA6A93-6652-4B18-A27B-829FD8F39FC6}" type="presParOf" srcId="{2A3BDC74-3215-482F-BD17-B42FA6CA04EA}" destId="{7F8CE577-0E34-4DB7-879D-A556CC9DE2AA}" srcOrd="3" destOrd="0" presId="urn:microsoft.com/office/officeart/2005/8/layout/venn2"/>
    <dgm:cxn modelId="{85510533-7F45-4284-8503-E897757F355D}" type="presParOf" srcId="{7F8CE577-0E34-4DB7-879D-A556CC9DE2AA}" destId="{29522141-6EE0-4B66-A193-CF09BEEEC0F3}" srcOrd="0" destOrd="0" presId="urn:microsoft.com/office/officeart/2005/8/layout/venn2"/>
    <dgm:cxn modelId="{8FB2B8C3-4240-4B25-BF5C-20CE5FD6B6FD}" type="presParOf" srcId="{7F8CE577-0E34-4DB7-879D-A556CC9DE2AA}" destId="{21C8C624-B21E-4698-9B6C-7FDB043AA9D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87EA1-B0A8-4300-9D62-0D7D0EDF81A5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DFB71B-C4A6-4B7B-A2DD-F01FD537074F}">
      <dgm:prSet phldrT="[Текст]" custT="1"/>
      <dgm:spPr/>
      <dgm:t>
        <a:bodyPr/>
        <a:lstStyle/>
        <a:p>
          <a:pPr algn="ctr"/>
          <a:r>
            <a:rPr lang="ky-KG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Мугалимге</a:t>
          </a:r>
          <a:r>
            <a:rPr lang="ky-KG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endParaRPr lang="ru-RU" sz="2400" dirty="0"/>
        </a:p>
      </dgm:t>
    </dgm:pt>
    <dgm:pt modelId="{784AA3FC-6589-4798-816C-DAFE12F599FC}" type="parTrans" cxnId="{4E31F0A8-F101-46FD-9DDB-81C43C876718}">
      <dgm:prSet/>
      <dgm:spPr/>
      <dgm:t>
        <a:bodyPr/>
        <a:lstStyle/>
        <a:p>
          <a:endParaRPr lang="ru-RU"/>
        </a:p>
      </dgm:t>
    </dgm:pt>
    <dgm:pt modelId="{5F1B9F09-699C-4197-89A3-333E4DCFCAC1}" type="sibTrans" cxnId="{4E31F0A8-F101-46FD-9DDB-81C43C876718}">
      <dgm:prSet/>
      <dgm:spPr/>
      <dgm:t>
        <a:bodyPr/>
        <a:lstStyle/>
        <a:p>
          <a:endParaRPr lang="ru-RU"/>
        </a:p>
      </dgm:t>
    </dgm:pt>
    <dgm:pt modelId="{A471D10B-BDA0-4BB3-8D25-DF18EECF0E08}">
      <dgm:prSet phldrT="[Текст]" custT="1"/>
      <dgm:spPr/>
      <dgm:t>
        <a:bodyPr/>
        <a:lstStyle/>
        <a:p>
          <a:pPr algn="l"/>
          <a:r>
            <a:rPr lang="ru-RU" sz="1800" dirty="0" err="1">
              <a:solidFill>
                <a:schemeClr val="tx1"/>
              </a:solidFill>
            </a:rPr>
            <a:t>Комплекст</a:t>
          </a:r>
          <a:r>
            <a:rPr lang="ky-KG" sz="1800" dirty="0">
              <a:solidFill>
                <a:schemeClr val="tx1"/>
              </a:solidFill>
            </a:rPr>
            <a:t>үү даяр матер.алууга </a:t>
          </a:r>
          <a:endParaRPr lang="ru-RU" sz="1800" dirty="0">
            <a:solidFill>
              <a:schemeClr val="tx1"/>
            </a:solidFill>
          </a:endParaRPr>
        </a:p>
      </dgm:t>
    </dgm:pt>
    <dgm:pt modelId="{4F988A85-01DE-4140-AE51-FB71764FA902}" type="parTrans" cxnId="{269C1D46-BD1A-42EE-AF01-5092FD724D0C}">
      <dgm:prSet/>
      <dgm:spPr/>
      <dgm:t>
        <a:bodyPr/>
        <a:lstStyle/>
        <a:p>
          <a:endParaRPr lang="ru-RU"/>
        </a:p>
      </dgm:t>
    </dgm:pt>
    <dgm:pt modelId="{636F197B-5437-4833-AA7A-56989F50D305}" type="sibTrans" cxnId="{269C1D46-BD1A-42EE-AF01-5092FD724D0C}">
      <dgm:prSet/>
      <dgm:spPr/>
      <dgm:t>
        <a:bodyPr/>
        <a:lstStyle/>
        <a:p>
          <a:endParaRPr lang="ru-RU"/>
        </a:p>
      </dgm:t>
    </dgm:pt>
    <dgm:pt modelId="{7316C08C-CCFE-41A1-8355-89280B1FB40B}">
      <dgm:prSet phldrT="[Текст]" custT="1"/>
      <dgm:spPr/>
      <dgm:t>
        <a:bodyPr/>
        <a:lstStyle/>
        <a:p>
          <a:pPr algn="l"/>
          <a:r>
            <a:rPr lang="ky-KG" sz="1800" dirty="0">
              <a:solidFill>
                <a:schemeClr val="tx1"/>
              </a:solidFill>
            </a:rPr>
            <a:t>Жаңы методдор, жаңы техн.өздөштүрүүгө</a:t>
          </a:r>
          <a:endParaRPr lang="ru-RU" sz="1800" dirty="0">
            <a:solidFill>
              <a:schemeClr val="tx1"/>
            </a:solidFill>
          </a:endParaRPr>
        </a:p>
      </dgm:t>
    </dgm:pt>
    <dgm:pt modelId="{D3908201-4133-4524-A550-D1124409DE7E}" type="parTrans" cxnId="{FBA18FD0-9DE9-4A5D-B2B4-02B78415EB0C}">
      <dgm:prSet/>
      <dgm:spPr/>
      <dgm:t>
        <a:bodyPr/>
        <a:lstStyle/>
        <a:p>
          <a:endParaRPr lang="ru-RU"/>
        </a:p>
      </dgm:t>
    </dgm:pt>
    <dgm:pt modelId="{608868CC-0040-4785-B58E-92D38086C12E}" type="sibTrans" cxnId="{FBA18FD0-9DE9-4A5D-B2B4-02B78415EB0C}">
      <dgm:prSet/>
      <dgm:spPr/>
      <dgm:t>
        <a:bodyPr/>
        <a:lstStyle/>
        <a:p>
          <a:endParaRPr lang="ru-RU"/>
        </a:p>
      </dgm:t>
    </dgm:pt>
    <dgm:pt modelId="{F13766D1-7D74-47F1-AF9B-D92F94E644FA}">
      <dgm:prSet phldrT="[Текст]" custT="1"/>
      <dgm:spPr/>
      <dgm:t>
        <a:bodyPr/>
        <a:lstStyle/>
        <a:p>
          <a:pPr algn="ctr"/>
          <a:r>
            <a:rPr lang="ky-KG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ky-KG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Окуучуга</a:t>
          </a:r>
          <a:endParaRPr lang="ru-RU" sz="2400" dirty="0"/>
        </a:p>
      </dgm:t>
    </dgm:pt>
    <dgm:pt modelId="{A1D0555C-909B-4F9C-AB63-FB6B84783DF8}" type="parTrans" cxnId="{FCC982EA-9C5D-4F3A-8A0B-0EAE1073B571}">
      <dgm:prSet/>
      <dgm:spPr/>
      <dgm:t>
        <a:bodyPr/>
        <a:lstStyle/>
        <a:p>
          <a:endParaRPr lang="ru-RU"/>
        </a:p>
      </dgm:t>
    </dgm:pt>
    <dgm:pt modelId="{C49C4530-48D9-4B44-BCE2-C9D02AB5CEA4}" type="sibTrans" cxnId="{FCC982EA-9C5D-4F3A-8A0B-0EAE1073B571}">
      <dgm:prSet/>
      <dgm:spPr/>
      <dgm:t>
        <a:bodyPr/>
        <a:lstStyle/>
        <a:p>
          <a:endParaRPr lang="ru-RU"/>
        </a:p>
      </dgm:t>
    </dgm:pt>
    <dgm:pt modelId="{05822C42-A34E-4FF6-8706-6F5BB283BE38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Окуу материалдарын алууга</a:t>
          </a:r>
          <a:endParaRPr lang="ru-RU" sz="1900" dirty="0">
            <a:solidFill>
              <a:schemeClr val="tx1"/>
            </a:solidFill>
          </a:endParaRPr>
        </a:p>
      </dgm:t>
    </dgm:pt>
    <dgm:pt modelId="{7BA4B80A-BEF1-43DE-A578-D648D9E0E6BF}" type="parTrans" cxnId="{FB3A6C9F-2537-4554-8A67-B6E4F955F9AE}">
      <dgm:prSet/>
      <dgm:spPr/>
      <dgm:t>
        <a:bodyPr/>
        <a:lstStyle/>
        <a:p>
          <a:endParaRPr lang="ru-RU"/>
        </a:p>
      </dgm:t>
    </dgm:pt>
    <dgm:pt modelId="{5AD13D60-271D-4599-94A4-5CAC9067B7D2}" type="sibTrans" cxnId="{FB3A6C9F-2537-4554-8A67-B6E4F955F9AE}">
      <dgm:prSet/>
      <dgm:spPr/>
      <dgm:t>
        <a:bodyPr/>
        <a:lstStyle/>
        <a:p>
          <a:endParaRPr lang="ru-RU"/>
        </a:p>
      </dgm:t>
    </dgm:pt>
    <dgm:pt modelId="{D7A95483-6D78-4639-A160-2D95A0BB13A1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Жаңы идеяларды жаратууга</a:t>
          </a:r>
          <a:endParaRPr lang="ru-RU" sz="1900" dirty="0">
            <a:solidFill>
              <a:schemeClr val="tx1"/>
            </a:solidFill>
          </a:endParaRPr>
        </a:p>
      </dgm:t>
    </dgm:pt>
    <dgm:pt modelId="{F34598D8-2F72-47ED-8B29-C3848F888FC1}" type="parTrans" cxnId="{1E3B767B-4E06-4300-8829-C8EE4EA5C4A1}">
      <dgm:prSet/>
      <dgm:spPr/>
      <dgm:t>
        <a:bodyPr/>
        <a:lstStyle/>
        <a:p>
          <a:endParaRPr lang="ru-RU"/>
        </a:p>
      </dgm:t>
    </dgm:pt>
    <dgm:pt modelId="{C0C953BB-C084-4A65-B5C6-CD782D550E1B}" type="sibTrans" cxnId="{1E3B767B-4E06-4300-8829-C8EE4EA5C4A1}">
      <dgm:prSet/>
      <dgm:spPr/>
      <dgm:t>
        <a:bodyPr/>
        <a:lstStyle/>
        <a:p>
          <a:endParaRPr lang="ru-RU"/>
        </a:p>
      </dgm:t>
    </dgm:pt>
    <dgm:pt modelId="{507A9CEC-5FCE-4D41-8CEE-6D7D82CA8FB9}">
      <dgm:prSet phldrT="[Текст]" custT="1"/>
      <dgm:spPr/>
      <dgm:t>
        <a:bodyPr/>
        <a:lstStyle/>
        <a:p>
          <a:pPr algn="ctr"/>
          <a:r>
            <a:rPr lang="ky-KG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Ата-энеге</a:t>
          </a:r>
          <a:endParaRPr lang="ru-RU" sz="2800" dirty="0"/>
        </a:p>
      </dgm:t>
    </dgm:pt>
    <dgm:pt modelId="{4CA0F602-0D29-455B-8C6D-DBA7768EFB87}" type="parTrans" cxnId="{998B81F2-6B06-42D3-9CA3-9A8C77533DA8}">
      <dgm:prSet/>
      <dgm:spPr/>
      <dgm:t>
        <a:bodyPr/>
        <a:lstStyle/>
        <a:p>
          <a:endParaRPr lang="ru-RU"/>
        </a:p>
      </dgm:t>
    </dgm:pt>
    <dgm:pt modelId="{014F40EE-6801-4902-B089-5048AC25BC8B}" type="sibTrans" cxnId="{998B81F2-6B06-42D3-9CA3-9A8C77533DA8}">
      <dgm:prSet/>
      <dgm:spPr/>
      <dgm:t>
        <a:bodyPr/>
        <a:lstStyle/>
        <a:p>
          <a:endParaRPr lang="ru-RU"/>
        </a:p>
      </dgm:t>
    </dgm:pt>
    <dgm:pt modelId="{F8F177C4-CE3A-41E0-8D58-E758A5F965A7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Баланын билимин контролдоого</a:t>
          </a:r>
          <a:endParaRPr lang="ru-RU" sz="1900" dirty="0">
            <a:solidFill>
              <a:schemeClr val="tx1"/>
            </a:solidFill>
          </a:endParaRPr>
        </a:p>
      </dgm:t>
    </dgm:pt>
    <dgm:pt modelId="{1E6C50D7-80CE-485B-ABF1-03D768BA2F1C}" type="parTrans" cxnId="{21755D9B-6EB4-47C0-B72C-F00ABA3FFD88}">
      <dgm:prSet/>
      <dgm:spPr/>
      <dgm:t>
        <a:bodyPr/>
        <a:lstStyle/>
        <a:p>
          <a:endParaRPr lang="ru-RU"/>
        </a:p>
      </dgm:t>
    </dgm:pt>
    <dgm:pt modelId="{EAC1255A-43D6-4FD2-90E2-35FF12CB85E5}" type="sibTrans" cxnId="{21755D9B-6EB4-47C0-B72C-F00ABA3FFD88}">
      <dgm:prSet/>
      <dgm:spPr/>
      <dgm:t>
        <a:bodyPr/>
        <a:lstStyle/>
        <a:p>
          <a:endParaRPr lang="ru-RU"/>
        </a:p>
      </dgm:t>
    </dgm:pt>
    <dgm:pt modelId="{2BED09D1-6D90-4C71-B809-4B10117D77BB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Бирге окууга, жардам берүүгө</a:t>
          </a:r>
          <a:endParaRPr lang="ru-RU" sz="1900" dirty="0">
            <a:solidFill>
              <a:schemeClr val="tx1"/>
            </a:solidFill>
          </a:endParaRPr>
        </a:p>
      </dgm:t>
    </dgm:pt>
    <dgm:pt modelId="{D030EEC0-B414-4115-9524-FAA32B1EE3D6}" type="parTrans" cxnId="{7C2BA0A0-D98E-464A-87CA-E99AE90F2528}">
      <dgm:prSet/>
      <dgm:spPr/>
      <dgm:t>
        <a:bodyPr/>
        <a:lstStyle/>
        <a:p>
          <a:endParaRPr lang="ru-RU"/>
        </a:p>
      </dgm:t>
    </dgm:pt>
    <dgm:pt modelId="{61808F2F-4C20-4E9A-A533-A51CB0002E64}" type="sibTrans" cxnId="{7C2BA0A0-D98E-464A-87CA-E99AE90F2528}">
      <dgm:prSet/>
      <dgm:spPr/>
      <dgm:t>
        <a:bodyPr/>
        <a:lstStyle/>
        <a:p>
          <a:endParaRPr lang="ru-RU"/>
        </a:p>
      </dgm:t>
    </dgm:pt>
    <dgm:pt modelId="{BF7F1667-5BF2-4F91-802F-5A3C6407F738}">
      <dgm:prSet phldrT="[Текст]"/>
      <dgm:spPr/>
      <dgm:t>
        <a:bodyPr/>
        <a:lstStyle/>
        <a:p>
          <a:pPr algn="l"/>
          <a:endParaRPr lang="ru-RU" sz="1700" dirty="0"/>
        </a:p>
      </dgm:t>
    </dgm:pt>
    <dgm:pt modelId="{2DBF41D8-73CF-4762-9AA1-E60BB93E1469}" type="parTrans" cxnId="{B249213C-A910-4BBC-991F-D985AE9972BC}">
      <dgm:prSet/>
      <dgm:spPr/>
      <dgm:t>
        <a:bodyPr/>
        <a:lstStyle/>
        <a:p>
          <a:endParaRPr lang="ru-RU"/>
        </a:p>
      </dgm:t>
    </dgm:pt>
    <dgm:pt modelId="{A9EAC5CF-D540-4871-B937-229387E62E40}" type="sibTrans" cxnId="{B249213C-A910-4BBC-991F-D985AE9972BC}">
      <dgm:prSet/>
      <dgm:spPr/>
      <dgm:t>
        <a:bodyPr/>
        <a:lstStyle/>
        <a:p>
          <a:endParaRPr lang="ru-RU"/>
        </a:p>
      </dgm:t>
    </dgm:pt>
    <dgm:pt modelId="{A182E044-9F19-4ED6-B45A-97F41AB03F09}">
      <dgm:prSet phldrT="[Текст]" custT="1"/>
      <dgm:spPr/>
      <dgm:t>
        <a:bodyPr/>
        <a:lstStyle/>
        <a:p>
          <a:pPr algn="l"/>
          <a:r>
            <a:rPr lang="ky-KG" sz="1800" dirty="0">
              <a:solidFill>
                <a:schemeClr val="tx1"/>
              </a:solidFill>
            </a:rPr>
            <a:t>Жаңы идеялар, жаңы тажрыйбаларга ээ болууга</a:t>
          </a:r>
          <a:endParaRPr lang="ru-RU" sz="1800" dirty="0">
            <a:solidFill>
              <a:schemeClr val="tx1"/>
            </a:solidFill>
          </a:endParaRPr>
        </a:p>
      </dgm:t>
    </dgm:pt>
    <dgm:pt modelId="{844FF2E2-1ADF-45E1-9ADD-9ACB049D93EE}" type="parTrans" cxnId="{63A89F24-5169-4662-9B03-BB5E0F6D9C07}">
      <dgm:prSet/>
      <dgm:spPr/>
      <dgm:t>
        <a:bodyPr/>
        <a:lstStyle/>
        <a:p>
          <a:endParaRPr lang="ru-RU"/>
        </a:p>
      </dgm:t>
    </dgm:pt>
    <dgm:pt modelId="{35F9392F-EB32-4B03-9769-5C48B9916230}" type="sibTrans" cxnId="{63A89F24-5169-4662-9B03-BB5E0F6D9C07}">
      <dgm:prSet/>
      <dgm:spPr/>
      <dgm:t>
        <a:bodyPr/>
        <a:lstStyle/>
        <a:p>
          <a:endParaRPr lang="ru-RU"/>
        </a:p>
      </dgm:t>
    </dgm:pt>
    <dgm:pt modelId="{FAA92C18-6455-40D0-A484-8D103E67CFB8}">
      <dgm:prSet phldrT="[Текст]" custT="1"/>
      <dgm:spPr/>
      <dgm:t>
        <a:bodyPr/>
        <a:lstStyle/>
        <a:p>
          <a:pPr algn="l"/>
          <a:r>
            <a:rPr lang="ky-KG" sz="1800" dirty="0">
              <a:solidFill>
                <a:schemeClr val="tx1"/>
              </a:solidFill>
            </a:rPr>
            <a:t>Билимин тереңдетүүгө</a:t>
          </a:r>
          <a:endParaRPr lang="ru-RU" sz="1800" dirty="0">
            <a:solidFill>
              <a:schemeClr val="tx1"/>
            </a:solidFill>
          </a:endParaRPr>
        </a:p>
      </dgm:t>
    </dgm:pt>
    <dgm:pt modelId="{81A8A18D-CF8F-49B5-A33B-48440089F964}" type="parTrans" cxnId="{F5C6D363-281A-4EF6-B124-BC51960206C2}">
      <dgm:prSet/>
      <dgm:spPr/>
      <dgm:t>
        <a:bodyPr/>
        <a:lstStyle/>
        <a:p>
          <a:endParaRPr lang="ru-RU"/>
        </a:p>
      </dgm:t>
    </dgm:pt>
    <dgm:pt modelId="{C006C31C-115B-4A6B-9F3D-FF5BE3FEA5F9}" type="sibTrans" cxnId="{F5C6D363-281A-4EF6-B124-BC51960206C2}">
      <dgm:prSet/>
      <dgm:spPr/>
      <dgm:t>
        <a:bodyPr/>
        <a:lstStyle/>
        <a:p>
          <a:endParaRPr lang="ru-RU"/>
        </a:p>
      </dgm:t>
    </dgm:pt>
    <dgm:pt modelId="{9297D233-CF2C-4C63-ABDF-874B73B45C02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Тереңдетип окууга</a:t>
          </a:r>
          <a:endParaRPr lang="ru-RU" sz="1900" dirty="0">
            <a:solidFill>
              <a:schemeClr val="tx1"/>
            </a:solidFill>
          </a:endParaRPr>
        </a:p>
      </dgm:t>
    </dgm:pt>
    <dgm:pt modelId="{F3B5ACBF-37F9-4074-A473-F572FB3BE9C2}" type="parTrans" cxnId="{B8F1D093-ACCC-4A60-ADDA-02231465B5C3}">
      <dgm:prSet/>
      <dgm:spPr/>
      <dgm:t>
        <a:bodyPr/>
        <a:lstStyle/>
        <a:p>
          <a:endParaRPr lang="ru-RU"/>
        </a:p>
      </dgm:t>
    </dgm:pt>
    <dgm:pt modelId="{5B46419F-BB95-42EA-B497-956D8F48A5EB}" type="sibTrans" cxnId="{B8F1D093-ACCC-4A60-ADDA-02231465B5C3}">
      <dgm:prSet/>
      <dgm:spPr/>
      <dgm:t>
        <a:bodyPr/>
        <a:lstStyle/>
        <a:p>
          <a:endParaRPr lang="ru-RU"/>
        </a:p>
      </dgm:t>
    </dgm:pt>
    <dgm:pt modelId="{45108321-4A0E-4E42-B8F8-5DB52A6A3A19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Өзүн-өзү текшерүүгө</a:t>
          </a:r>
          <a:endParaRPr lang="ru-RU" sz="1900" dirty="0">
            <a:solidFill>
              <a:schemeClr val="tx1"/>
            </a:solidFill>
          </a:endParaRPr>
        </a:p>
      </dgm:t>
    </dgm:pt>
    <dgm:pt modelId="{F73BBF07-9F76-4718-A2CB-5EEC913C78E4}" type="parTrans" cxnId="{0773F6AF-6548-4D20-BECB-BAD680236789}">
      <dgm:prSet/>
      <dgm:spPr/>
      <dgm:t>
        <a:bodyPr/>
        <a:lstStyle/>
        <a:p>
          <a:endParaRPr lang="ru-RU"/>
        </a:p>
      </dgm:t>
    </dgm:pt>
    <dgm:pt modelId="{9B1C8DE8-D20C-4CBF-8035-0E303AD4D865}" type="sibTrans" cxnId="{0773F6AF-6548-4D20-BECB-BAD680236789}">
      <dgm:prSet/>
      <dgm:spPr/>
      <dgm:t>
        <a:bodyPr/>
        <a:lstStyle/>
        <a:p>
          <a:endParaRPr lang="ru-RU"/>
        </a:p>
      </dgm:t>
    </dgm:pt>
    <dgm:pt modelId="{568784E6-36E2-4996-8297-EAD35046A76C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Кесипке багыт алуу</a:t>
          </a:r>
          <a:endParaRPr lang="ru-RU" sz="1900" dirty="0">
            <a:solidFill>
              <a:schemeClr val="tx1"/>
            </a:solidFill>
          </a:endParaRPr>
        </a:p>
      </dgm:t>
    </dgm:pt>
    <dgm:pt modelId="{4BB6154E-59B6-49C4-B0D9-CB793D6C429A}" type="parTrans" cxnId="{38FB4F71-A0E7-4A0D-94BA-D489481D3F75}">
      <dgm:prSet/>
      <dgm:spPr/>
      <dgm:t>
        <a:bodyPr/>
        <a:lstStyle/>
        <a:p>
          <a:endParaRPr lang="ru-RU"/>
        </a:p>
      </dgm:t>
    </dgm:pt>
    <dgm:pt modelId="{74B61851-9C97-4D6C-9FB4-8C1DDA0DFFE8}" type="sibTrans" cxnId="{38FB4F71-A0E7-4A0D-94BA-D489481D3F75}">
      <dgm:prSet/>
      <dgm:spPr/>
      <dgm:t>
        <a:bodyPr/>
        <a:lstStyle/>
        <a:p>
          <a:endParaRPr lang="ru-RU"/>
        </a:p>
      </dgm:t>
    </dgm:pt>
    <dgm:pt modelId="{3841D456-0B9D-4919-9627-0495C72DC3A3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Тарбия б.ча маалыматка ээ болууга</a:t>
          </a:r>
          <a:endParaRPr lang="ru-RU" sz="1900" dirty="0">
            <a:solidFill>
              <a:schemeClr val="tx1"/>
            </a:solidFill>
          </a:endParaRPr>
        </a:p>
      </dgm:t>
    </dgm:pt>
    <dgm:pt modelId="{36D04BBE-2126-4850-9F92-2A2B43648DC7}" type="parTrans" cxnId="{95A90E7F-CAD4-4A2D-8319-8E6AD47DE3DA}">
      <dgm:prSet/>
      <dgm:spPr/>
      <dgm:t>
        <a:bodyPr/>
        <a:lstStyle/>
        <a:p>
          <a:endParaRPr lang="ru-RU"/>
        </a:p>
      </dgm:t>
    </dgm:pt>
    <dgm:pt modelId="{86AC428D-7110-4334-85B3-0F5F07058DEC}" type="sibTrans" cxnId="{95A90E7F-CAD4-4A2D-8319-8E6AD47DE3DA}">
      <dgm:prSet/>
      <dgm:spPr/>
      <dgm:t>
        <a:bodyPr/>
        <a:lstStyle/>
        <a:p>
          <a:endParaRPr lang="ru-RU"/>
        </a:p>
      </dgm:t>
    </dgm:pt>
    <dgm:pt modelId="{D1A78D84-182F-4688-9185-E1A54A7A2434}">
      <dgm:prSet phldrT="[Текст]"/>
      <dgm:spPr/>
      <dgm:t>
        <a:bodyPr/>
        <a:lstStyle/>
        <a:p>
          <a:pPr algn="l"/>
          <a:r>
            <a:rPr lang="ky-KG" sz="1900" dirty="0">
              <a:solidFill>
                <a:schemeClr val="tx1"/>
              </a:solidFill>
            </a:rPr>
            <a:t>Кесипке багыттоого</a:t>
          </a:r>
          <a:endParaRPr lang="ru-RU" sz="1900" dirty="0">
            <a:solidFill>
              <a:schemeClr val="tx1"/>
            </a:solidFill>
          </a:endParaRPr>
        </a:p>
      </dgm:t>
    </dgm:pt>
    <dgm:pt modelId="{CA113103-27B7-4F2F-B4D4-33656E75F58D}" type="parTrans" cxnId="{2426E14A-7A05-4E0D-B202-88AC88A18FA0}">
      <dgm:prSet/>
      <dgm:spPr/>
      <dgm:t>
        <a:bodyPr/>
        <a:lstStyle/>
        <a:p>
          <a:endParaRPr lang="ru-RU"/>
        </a:p>
      </dgm:t>
    </dgm:pt>
    <dgm:pt modelId="{CE8F6BA0-2176-40A1-96C5-9E49E2F49452}" type="sibTrans" cxnId="{2426E14A-7A05-4E0D-B202-88AC88A18FA0}">
      <dgm:prSet/>
      <dgm:spPr/>
      <dgm:t>
        <a:bodyPr/>
        <a:lstStyle/>
        <a:p>
          <a:endParaRPr lang="ru-RU"/>
        </a:p>
      </dgm:t>
    </dgm:pt>
    <dgm:pt modelId="{9AF4CC99-1670-4AD9-8415-5F177FA491BD}">
      <dgm:prSet phldrT="[Текст]" custT="1"/>
      <dgm:spPr/>
      <dgm:t>
        <a:bodyPr/>
        <a:lstStyle/>
        <a:p>
          <a:pPr algn="l"/>
          <a:r>
            <a:rPr lang="ky-KG" sz="1800" dirty="0">
              <a:solidFill>
                <a:schemeClr val="tx1"/>
              </a:solidFill>
            </a:rPr>
            <a:t>Кесиптик, жеке, социалдык мүмкүнчүлүктөрүн кеңейтүүгө</a:t>
          </a:r>
          <a:endParaRPr lang="ru-RU" sz="1800" dirty="0">
            <a:solidFill>
              <a:schemeClr val="tx1"/>
            </a:solidFill>
          </a:endParaRPr>
        </a:p>
      </dgm:t>
    </dgm:pt>
    <dgm:pt modelId="{8233BEEC-956C-49DF-BFD6-F528EC554D8E}" type="parTrans" cxnId="{00508A0F-DD76-4FB0-9456-B6C59B571B39}">
      <dgm:prSet/>
      <dgm:spPr/>
      <dgm:t>
        <a:bodyPr/>
        <a:lstStyle/>
        <a:p>
          <a:endParaRPr lang="ru-RU"/>
        </a:p>
      </dgm:t>
    </dgm:pt>
    <dgm:pt modelId="{763D1334-FA7B-44B7-8035-9A33117506CD}" type="sibTrans" cxnId="{00508A0F-DD76-4FB0-9456-B6C59B571B39}">
      <dgm:prSet/>
      <dgm:spPr/>
      <dgm:t>
        <a:bodyPr/>
        <a:lstStyle/>
        <a:p>
          <a:endParaRPr lang="ru-RU"/>
        </a:p>
      </dgm:t>
    </dgm:pt>
    <dgm:pt modelId="{53227AF3-9A79-4E0C-919E-641E188B2951}" type="pres">
      <dgm:prSet presAssocID="{67B87EA1-B0A8-4300-9D62-0D7D0EDF81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9DD8A-6BB3-4BC5-A17C-D0A7D1D1E211}" type="pres">
      <dgm:prSet presAssocID="{79DFB71B-C4A6-4B7B-A2DD-F01FD537074F}" presName="node" presStyleLbl="node1" presStyleIdx="0" presStyleCnt="3" custScaleX="123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5C8D3-6E5D-45DA-BB74-9C94B85CA1B9}" type="pres">
      <dgm:prSet presAssocID="{5F1B9F09-699C-4197-89A3-333E4DCFCAC1}" presName="sibTrans" presStyleCnt="0"/>
      <dgm:spPr/>
    </dgm:pt>
    <dgm:pt modelId="{CAF718F6-41D7-46FE-89F6-1977E866B88A}" type="pres">
      <dgm:prSet presAssocID="{F13766D1-7D74-47F1-AF9B-D92F94E644FA}" presName="node" presStyleLbl="node1" presStyleIdx="1" presStyleCnt="3" custScaleX="11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CF13C-B8AB-4657-A0EB-F9E626C3C319}" type="pres">
      <dgm:prSet presAssocID="{C49C4530-48D9-4B44-BCE2-C9D02AB5CEA4}" presName="sibTrans" presStyleCnt="0"/>
      <dgm:spPr/>
    </dgm:pt>
    <dgm:pt modelId="{FE9A7AA9-0565-4E6D-A31D-5A7BC03AADC7}" type="pres">
      <dgm:prSet presAssocID="{507A9CEC-5FCE-4D41-8CEE-6D7D82CA8F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2D384-EEF0-4ED7-AEF5-EFCB72A65AC7}" type="presOf" srcId="{D1A78D84-182F-4688-9185-E1A54A7A2434}" destId="{FE9A7AA9-0565-4E6D-A31D-5A7BC03AADC7}" srcOrd="0" destOrd="4" presId="urn:microsoft.com/office/officeart/2005/8/layout/hList6"/>
    <dgm:cxn modelId="{0773F6AF-6548-4D20-BECB-BAD680236789}" srcId="{F13766D1-7D74-47F1-AF9B-D92F94E644FA}" destId="{45108321-4A0E-4E42-B8F8-5DB52A6A3A19}" srcOrd="3" destOrd="0" parTransId="{F73BBF07-9F76-4718-A2CB-5EEC913C78E4}" sibTransId="{9B1C8DE8-D20C-4CBF-8035-0E303AD4D865}"/>
    <dgm:cxn modelId="{21755D9B-6EB4-47C0-B72C-F00ABA3FFD88}" srcId="{507A9CEC-5FCE-4D41-8CEE-6D7D82CA8FB9}" destId="{F8F177C4-CE3A-41E0-8D58-E758A5F965A7}" srcOrd="0" destOrd="0" parTransId="{1E6C50D7-80CE-485B-ABF1-03D768BA2F1C}" sibTransId="{EAC1255A-43D6-4FD2-90E2-35FF12CB85E5}"/>
    <dgm:cxn modelId="{2426E14A-7A05-4E0D-B202-88AC88A18FA0}" srcId="{507A9CEC-5FCE-4D41-8CEE-6D7D82CA8FB9}" destId="{D1A78D84-182F-4688-9185-E1A54A7A2434}" srcOrd="3" destOrd="0" parTransId="{CA113103-27B7-4F2F-B4D4-33656E75F58D}" sibTransId="{CE8F6BA0-2176-40A1-96C5-9E49E2F49452}"/>
    <dgm:cxn modelId="{998B81F2-6B06-42D3-9CA3-9A8C77533DA8}" srcId="{67B87EA1-B0A8-4300-9D62-0D7D0EDF81A5}" destId="{507A9CEC-5FCE-4D41-8CEE-6D7D82CA8FB9}" srcOrd="2" destOrd="0" parTransId="{4CA0F602-0D29-455B-8C6D-DBA7768EFB87}" sibTransId="{014F40EE-6801-4902-B089-5048AC25BC8B}"/>
    <dgm:cxn modelId="{1F75FDA4-A913-442E-9B55-AA9A8E8280EC}" type="presOf" srcId="{67B87EA1-B0A8-4300-9D62-0D7D0EDF81A5}" destId="{53227AF3-9A79-4E0C-919E-641E188B2951}" srcOrd="0" destOrd="0" presId="urn:microsoft.com/office/officeart/2005/8/layout/hList6"/>
    <dgm:cxn modelId="{7C2BA0A0-D98E-464A-87CA-E99AE90F2528}" srcId="{507A9CEC-5FCE-4D41-8CEE-6D7D82CA8FB9}" destId="{2BED09D1-6D90-4C71-B809-4B10117D77BB}" srcOrd="1" destOrd="0" parTransId="{D030EEC0-B414-4115-9524-FAA32B1EE3D6}" sibTransId="{61808F2F-4C20-4E9A-A533-A51CB0002E64}"/>
    <dgm:cxn modelId="{FCC982EA-9C5D-4F3A-8A0B-0EAE1073B571}" srcId="{67B87EA1-B0A8-4300-9D62-0D7D0EDF81A5}" destId="{F13766D1-7D74-47F1-AF9B-D92F94E644FA}" srcOrd="1" destOrd="0" parTransId="{A1D0555C-909B-4F9C-AB63-FB6B84783DF8}" sibTransId="{C49C4530-48D9-4B44-BCE2-C9D02AB5CEA4}"/>
    <dgm:cxn modelId="{E7C3952B-44A0-441A-97AF-414509CB947E}" type="presOf" srcId="{F8F177C4-CE3A-41E0-8D58-E758A5F965A7}" destId="{FE9A7AA9-0565-4E6D-A31D-5A7BC03AADC7}" srcOrd="0" destOrd="1" presId="urn:microsoft.com/office/officeart/2005/8/layout/hList6"/>
    <dgm:cxn modelId="{74871F76-9B3B-47DF-8953-BD4E73C6B04E}" type="presOf" srcId="{9297D233-CF2C-4C63-ABDF-874B73B45C02}" destId="{CAF718F6-41D7-46FE-89F6-1977E866B88A}" srcOrd="0" destOrd="2" presId="urn:microsoft.com/office/officeart/2005/8/layout/hList6"/>
    <dgm:cxn modelId="{1E3B767B-4E06-4300-8829-C8EE4EA5C4A1}" srcId="{F13766D1-7D74-47F1-AF9B-D92F94E644FA}" destId="{D7A95483-6D78-4639-A160-2D95A0BB13A1}" srcOrd="4" destOrd="0" parTransId="{F34598D8-2F72-47ED-8B29-C3848F888FC1}" sibTransId="{C0C953BB-C084-4A65-B5C6-CD782D550E1B}"/>
    <dgm:cxn modelId="{44D5A853-3963-4089-9051-79F1C339EBBC}" type="presOf" srcId="{507A9CEC-5FCE-4D41-8CEE-6D7D82CA8FB9}" destId="{FE9A7AA9-0565-4E6D-A31D-5A7BC03AADC7}" srcOrd="0" destOrd="0" presId="urn:microsoft.com/office/officeart/2005/8/layout/hList6"/>
    <dgm:cxn modelId="{95A90E7F-CAD4-4A2D-8319-8E6AD47DE3DA}" srcId="{507A9CEC-5FCE-4D41-8CEE-6D7D82CA8FB9}" destId="{3841D456-0B9D-4919-9627-0495C72DC3A3}" srcOrd="2" destOrd="0" parTransId="{36D04BBE-2126-4850-9F92-2A2B43648DC7}" sibTransId="{86AC428D-7110-4334-85B3-0F5F07058DEC}"/>
    <dgm:cxn modelId="{CF84A203-7AA6-465D-97F9-1CB56EC60DB7}" type="presOf" srcId="{2BED09D1-6D90-4C71-B809-4B10117D77BB}" destId="{FE9A7AA9-0565-4E6D-A31D-5A7BC03AADC7}" srcOrd="0" destOrd="2" presId="urn:microsoft.com/office/officeart/2005/8/layout/hList6"/>
    <dgm:cxn modelId="{C5A66AC0-38F8-4B36-BD45-AA7D45815C18}" type="presOf" srcId="{79DFB71B-C4A6-4B7B-A2DD-F01FD537074F}" destId="{49A9DD8A-6BB3-4BC5-A17C-D0A7D1D1E211}" srcOrd="0" destOrd="0" presId="urn:microsoft.com/office/officeart/2005/8/layout/hList6"/>
    <dgm:cxn modelId="{F5C6D363-281A-4EF6-B124-BC51960206C2}" srcId="{79DFB71B-C4A6-4B7B-A2DD-F01FD537074F}" destId="{FAA92C18-6455-40D0-A484-8D103E67CFB8}" srcOrd="3" destOrd="0" parTransId="{81A8A18D-CF8F-49B5-A33B-48440089F964}" sibTransId="{C006C31C-115B-4A6B-9F3D-FF5BE3FEA5F9}"/>
    <dgm:cxn modelId="{00508A0F-DD76-4FB0-9456-B6C59B571B39}" srcId="{79DFB71B-C4A6-4B7B-A2DD-F01FD537074F}" destId="{9AF4CC99-1670-4AD9-8415-5F177FA491BD}" srcOrd="4" destOrd="0" parTransId="{8233BEEC-956C-49DF-BFD6-F528EC554D8E}" sibTransId="{763D1334-FA7B-44B7-8035-9A33117506CD}"/>
    <dgm:cxn modelId="{FB3A6C9F-2537-4554-8A67-B6E4F955F9AE}" srcId="{F13766D1-7D74-47F1-AF9B-D92F94E644FA}" destId="{05822C42-A34E-4FF6-8706-6F5BB283BE38}" srcOrd="0" destOrd="0" parTransId="{7BA4B80A-BEF1-43DE-A578-D648D9E0E6BF}" sibTransId="{5AD13D60-271D-4599-94A4-5CAC9067B7D2}"/>
    <dgm:cxn modelId="{FBA18FD0-9DE9-4A5D-B2B4-02B78415EB0C}" srcId="{79DFB71B-C4A6-4B7B-A2DD-F01FD537074F}" destId="{7316C08C-CCFE-41A1-8355-89280B1FB40B}" srcOrd="1" destOrd="0" parTransId="{D3908201-4133-4524-A550-D1124409DE7E}" sibTransId="{608868CC-0040-4785-B58E-92D38086C12E}"/>
    <dgm:cxn modelId="{730F18C7-F7C2-431D-BD51-B470F2ED4E52}" type="presOf" srcId="{F13766D1-7D74-47F1-AF9B-D92F94E644FA}" destId="{CAF718F6-41D7-46FE-89F6-1977E866B88A}" srcOrd="0" destOrd="0" presId="urn:microsoft.com/office/officeart/2005/8/layout/hList6"/>
    <dgm:cxn modelId="{B249213C-A910-4BBC-991F-D985AE9972BC}" srcId="{79DFB71B-C4A6-4B7B-A2DD-F01FD537074F}" destId="{BF7F1667-5BF2-4F91-802F-5A3C6407F738}" srcOrd="5" destOrd="0" parTransId="{2DBF41D8-73CF-4762-9AA1-E60BB93E1469}" sibTransId="{A9EAC5CF-D540-4871-B937-229387E62E40}"/>
    <dgm:cxn modelId="{807BD4CD-CF4F-456E-BB15-40CB18DCA7E4}" type="presOf" srcId="{A182E044-9F19-4ED6-B45A-97F41AB03F09}" destId="{49A9DD8A-6BB3-4BC5-A17C-D0A7D1D1E211}" srcOrd="0" destOrd="3" presId="urn:microsoft.com/office/officeart/2005/8/layout/hList6"/>
    <dgm:cxn modelId="{E47E0ACC-FC0B-42E9-AD17-5978F3730E0E}" type="presOf" srcId="{9AF4CC99-1670-4AD9-8415-5F177FA491BD}" destId="{49A9DD8A-6BB3-4BC5-A17C-D0A7D1D1E211}" srcOrd="0" destOrd="5" presId="urn:microsoft.com/office/officeart/2005/8/layout/hList6"/>
    <dgm:cxn modelId="{8A53A7E4-9DDD-4924-B785-7E616ABC5D39}" type="presOf" srcId="{A471D10B-BDA0-4BB3-8D25-DF18EECF0E08}" destId="{49A9DD8A-6BB3-4BC5-A17C-D0A7D1D1E211}" srcOrd="0" destOrd="1" presId="urn:microsoft.com/office/officeart/2005/8/layout/hList6"/>
    <dgm:cxn modelId="{63A89F24-5169-4662-9B03-BB5E0F6D9C07}" srcId="{79DFB71B-C4A6-4B7B-A2DD-F01FD537074F}" destId="{A182E044-9F19-4ED6-B45A-97F41AB03F09}" srcOrd="2" destOrd="0" parTransId="{844FF2E2-1ADF-45E1-9ADD-9ACB049D93EE}" sibTransId="{35F9392F-EB32-4B03-9769-5C48B9916230}"/>
    <dgm:cxn modelId="{007E582F-2D6D-4CA7-91A3-7DCEC352C0EF}" type="presOf" srcId="{45108321-4A0E-4E42-B8F8-5DB52A6A3A19}" destId="{CAF718F6-41D7-46FE-89F6-1977E866B88A}" srcOrd="0" destOrd="4" presId="urn:microsoft.com/office/officeart/2005/8/layout/hList6"/>
    <dgm:cxn modelId="{269C1D46-BD1A-42EE-AF01-5092FD724D0C}" srcId="{79DFB71B-C4A6-4B7B-A2DD-F01FD537074F}" destId="{A471D10B-BDA0-4BB3-8D25-DF18EECF0E08}" srcOrd="0" destOrd="0" parTransId="{4F988A85-01DE-4140-AE51-FB71764FA902}" sibTransId="{636F197B-5437-4833-AA7A-56989F50D305}"/>
    <dgm:cxn modelId="{C7A6423C-457F-47A2-8215-B5757D856D32}" type="presOf" srcId="{05822C42-A34E-4FF6-8706-6F5BB283BE38}" destId="{CAF718F6-41D7-46FE-89F6-1977E866B88A}" srcOrd="0" destOrd="1" presId="urn:microsoft.com/office/officeart/2005/8/layout/hList6"/>
    <dgm:cxn modelId="{4E31F0A8-F101-46FD-9DDB-81C43C876718}" srcId="{67B87EA1-B0A8-4300-9D62-0D7D0EDF81A5}" destId="{79DFB71B-C4A6-4B7B-A2DD-F01FD537074F}" srcOrd="0" destOrd="0" parTransId="{784AA3FC-6589-4798-816C-DAFE12F599FC}" sibTransId="{5F1B9F09-699C-4197-89A3-333E4DCFCAC1}"/>
    <dgm:cxn modelId="{17BC638A-C9E5-43DF-A810-5D23ADC6DC03}" type="presOf" srcId="{FAA92C18-6455-40D0-A484-8D103E67CFB8}" destId="{49A9DD8A-6BB3-4BC5-A17C-D0A7D1D1E211}" srcOrd="0" destOrd="4" presId="urn:microsoft.com/office/officeart/2005/8/layout/hList6"/>
    <dgm:cxn modelId="{38FB4F71-A0E7-4A0D-94BA-D489481D3F75}" srcId="{F13766D1-7D74-47F1-AF9B-D92F94E644FA}" destId="{568784E6-36E2-4996-8297-EAD35046A76C}" srcOrd="2" destOrd="0" parTransId="{4BB6154E-59B6-49C4-B0D9-CB793D6C429A}" sibTransId="{74B61851-9C97-4D6C-9FB4-8C1DDA0DFFE8}"/>
    <dgm:cxn modelId="{0246CE90-1BD2-40E9-B385-748A5DF78551}" type="presOf" srcId="{7316C08C-CCFE-41A1-8355-89280B1FB40B}" destId="{49A9DD8A-6BB3-4BC5-A17C-D0A7D1D1E211}" srcOrd="0" destOrd="2" presId="urn:microsoft.com/office/officeart/2005/8/layout/hList6"/>
    <dgm:cxn modelId="{E0ED15C2-EDFE-4D95-880A-36D52A00B2FD}" type="presOf" srcId="{D7A95483-6D78-4639-A160-2D95A0BB13A1}" destId="{CAF718F6-41D7-46FE-89F6-1977E866B88A}" srcOrd="0" destOrd="5" presId="urn:microsoft.com/office/officeart/2005/8/layout/hList6"/>
    <dgm:cxn modelId="{C27E443F-8439-40BD-946A-D33CC1CAD07D}" type="presOf" srcId="{3841D456-0B9D-4919-9627-0495C72DC3A3}" destId="{FE9A7AA9-0565-4E6D-A31D-5A7BC03AADC7}" srcOrd="0" destOrd="3" presId="urn:microsoft.com/office/officeart/2005/8/layout/hList6"/>
    <dgm:cxn modelId="{B8F1D093-ACCC-4A60-ADDA-02231465B5C3}" srcId="{F13766D1-7D74-47F1-AF9B-D92F94E644FA}" destId="{9297D233-CF2C-4C63-ABDF-874B73B45C02}" srcOrd="1" destOrd="0" parTransId="{F3B5ACBF-37F9-4074-A473-F572FB3BE9C2}" sibTransId="{5B46419F-BB95-42EA-B497-956D8F48A5EB}"/>
    <dgm:cxn modelId="{59C1A2DA-345E-41B3-8A38-B8A632D1052D}" type="presOf" srcId="{568784E6-36E2-4996-8297-EAD35046A76C}" destId="{CAF718F6-41D7-46FE-89F6-1977E866B88A}" srcOrd="0" destOrd="3" presId="urn:microsoft.com/office/officeart/2005/8/layout/hList6"/>
    <dgm:cxn modelId="{D0B3C78D-A5AD-40EC-8E68-EFA7BE140A2E}" type="presOf" srcId="{BF7F1667-5BF2-4F91-802F-5A3C6407F738}" destId="{49A9DD8A-6BB3-4BC5-A17C-D0A7D1D1E211}" srcOrd="0" destOrd="6" presId="urn:microsoft.com/office/officeart/2005/8/layout/hList6"/>
    <dgm:cxn modelId="{8ED0EBC1-8B20-4BE2-90A3-2FA75446F5D3}" type="presParOf" srcId="{53227AF3-9A79-4E0C-919E-641E188B2951}" destId="{49A9DD8A-6BB3-4BC5-A17C-D0A7D1D1E211}" srcOrd="0" destOrd="0" presId="urn:microsoft.com/office/officeart/2005/8/layout/hList6"/>
    <dgm:cxn modelId="{E95683F9-9158-401B-BDC3-DACD539C869D}" type="presParOf" srcId="{53227AF3-9A79-4E0C-919E-641E188B2951}" destId="{5C35C8D3-6E5D-45DA-BB74-9C94B85CA1B9}" srcOrd="1" destOrd="0" presId="urn:microsoft.com/office/officeart/2005/8/layout/hList6"/>
    <dgm:cxn modelId="{80711E66-598F-4C99-891F-F3025402FF82}" type="presParOf" srcId="{53227AF3-9A79-4E0C-919E-641E188B2951}" destId="{CAF718F6-41D7-46FE-89F6-1977E866B88A}" srcOrd="2" destOrd="0" presId="urn:microsoft.com/office/officeart/2005/8/layout/hList6"/>
    <dgm:cxn modelId="{CCA44788-BA05-4BD4-90DA-F60901E6D735}" type="presParOf" srcId="{53227AF3-9A79-4E0C-919E-641E188B2951}" destId="{A8CCF13C-B8AB-4657-A0EB-F9E626C3C319}" srcOrd="3" destOrd="0" presId="urn:microsoft.com/office/officeart/2005/8/layout/hList6"/>
    <dgm:cxn modelId="{5179F1A0-4E1A-4DEB-901A-4A99A2E7D229}" type="presParOf" srcId="{53227AF3-9A79-4E0C-919E-641E188B2951}" destId="{FE9A7AA9-0565-4E6D-A31D-5A7BC03AADC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B003-09B0-45C5-A6B9-BB8A1023B88B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0DB5-9B01-464B-988A-2D5468EFC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2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4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7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6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66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2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471601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" y="2996952"/>
            <a:ext cx="46320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422910" y="428044"/>
            <a:ext cx="836676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301875"/>
            <a:ext cx="3671347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="" xmlns:a16="http://schemas.microsoft.com/office/drawing/2014/main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44005" y="4428024"/>
            <a:ext cx="3659915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="" xmlns:a16="http://schemas.microsoft.com/office/drawing/2014/main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1" y="4428023"/>
            <a:ext cx="3659916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4B61BE1B-0619-47D5-8D00-1DBE9B7F40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44005" y="2320617"/>
            <a:ext cx="3705635" cy="1568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2153-9E3E-4156-9974-ABAB427A743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ao.kg/" TargetMode="External"/><Relationship Id="rId7" Type="http://schemas.openxmlformats.org/officeDocument/2006/relationships/hyperlink" Target="mailto:ika379@mail.ru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lsit2022@mail.ru" TargetMode="External"/><Relationship Id="rId5" Type="http://schemas.openxmlformats.org/officeDocument/2006/relationships/hyperlink" Target="http://ripk.kg/" TargetMode="External"/><Relationship Id="rId4" Type="http://schemas.openxmlformats.org/officeDocument/2006/relationships/hyperlink" Target="https://ncg.k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1A733516-DEBB-4FC2-B420-FA6BD02D4C4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2048" y="188640"/>
            <a:ext cx="8532440" cy="2520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электрондук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предметтерди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окутууну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жакшыртуу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B69D84C-67FC-4DAB-8579-EF53B94F0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153386"/>
            <a:ext cx="4830289" cy="140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y-KG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Ибирайым кызы Айжан </a:t>
            </a:r>
            <a:r>
              <a:rPr lang="ky-KG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y-KG" sz="1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 илимдеринин кандидаты, ага илимий кызматкер, Кыргыз билим берүү академиясынын лаборатория башчысы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C92A0E3-C625-757A-1EED-27EAEDC28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3672408" cy="30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356AA-4498-4F99-96BB-04A654B8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ky-KG" sz="3600" smtClean="0"/>
              <a:t>Базистик </a:t>
            </a:r>
            <a:r>
              <a:rPr lang="ky-KG" sz="3600" dirty="0"/>
              <a:t>окуу планы</a:t>
            </a:r>
            <a:endParaRPr lang="ru-RU" sz="36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A110256C-0C1A-4802-9C41-DCB245332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760481"/>
              </p:ext>
            </p:extLst>
          </p:nvPr>
        </p:nvGraphicFramePr>
        <p:xfrm>
          <a:off x="0" y="894730"/>
          <a:ext cx="9144000" cy="596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5">
                  <a:extLst>
                    <a:ext uri="{9D8B030D-6E8A-4147-A177-3AD203B41FA5}">
                      <a16:colId xmlns="" xmlns:a16="http://schemas.microsoft.com/office/drawing/2014/main" val="81601197"/>
                    </a:ext>
                  </a:extLst>
                </a:gridCol>
                <a:gridCol w="2891870">
                  <a:extLst>
                    <a:ext uri="{9D8B030D-6E8A-4147-A177-3AD203B41FA5}">
                      <a16:colId xmlns="" xmlns:a16="http://schemas.microsoft.com/office/drawing/2014/main" val="822416999"/>
                    </a:ext>
                  </a:extLst>
                </a:gridCol>
                <a:gridCol w="3710281">
                  <a:extLst>
                    <a:ext uri="{9D8B030D-6E8A-4147-A177-3AD203B41FA5}">
                      <a16:colId xmlns="" xmlns:a16="http://schemas.microsoft.com/office/drawing/2014/main" val="192584562"/>
                    </a:ext>
                  </a:extLst>
                </a:gridCol>
                <a:gridCol w="2108114">
                  <a:extLst>
                    <a:ext uri="{9D8B030D-6E8A-4147-A177-3AD203B41FA5}">
                      <a16:colId xmlns="" xmlns:a16="http://schemas.microsoft.com/office/drawing/2014/main" val="2538872392"/>
                    </a:ext>
                  </a:extLst>
                </a:gridCol>
              </a:tblGrid>
              <a:tr h="683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Билим берүү аймактары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Предметтер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Класстар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52930138"/>
                  </a:ext>
                </a:extLst>
              </a:tr>
              <a:tr h="11610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Тил билим берүү аймагы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Кыргыз тили, Кыргыз адабияты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Русская 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Англис тили. Манас таануу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1-11-кл., 5-11-кл.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1-11-кл., 5-11-кл.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3-11-кл.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6410841"/>
                  </a:ext>
                </a:extLst>
              </a:tr>
              <a:tr h="13852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Табигый илимдер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8-11-кл.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8-11-кл.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6-11-кл.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8-11-кл.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7521231"/>
                  </a:ext>
                </a:extLst>
              </a:tr>
              <a:tr h="35520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1-11-кл.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58127309"/>
                  </a:ext>
                </a:extLst>
              </a:tr>
              <a:tr h="6839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Социалдык билим берүү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Адам жана коом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5-11-кл.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10-11-кл.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67849057"/>
                  </a:ext>
                </a:extLst>
              </a:tr>
              <a:tr h="35520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Информатика, Технология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5-9-кл., 5-7-кл.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57653547"/>
                  </a:ext>
                </a:extLst>
              </a:tr>
              <a:tr h="6839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ИХТ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1-7-кл.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1-7-кл.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81478149"/>
                  </a:ext>
                </a:extLst>
              </a:tr>
              <a:tr h="6545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 соолук маданияты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1-11-кл.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246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96E985-615A-473B-BE1E-D442CB28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412125"/>
            <a:ext cx="8229600" cy="1143000"/>
          </a:xfrm>
        </p:spPr>
        <p:txBody>
          <a:bodyPr>
            <a:noAutofit/>
          </a:bodyPr>
          <a:lstStyle/>
          <a:p>
            <a:r>
              <a:rPr lang="ky-KG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</a:t>
            </a:r>
            <a:r>
              <a:rPr lang="ky-KG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огорудагы предметтер боюнча ачык электрондук ресурстар: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AB65DB84-B322-422A-BFEA-2AF126A3DBCD}"/>
              </a:ext>
            </a:extLst>
          </p:cNvPr>
          <p:cNvSpPr>
            <a:spLocks/>
          </p:cNvSpPr>
          <p:nvPr/>
        </p:nvSpPr>
        <p:spPr bwMode="auto">
          <a:xfrm>
            <a:off x="1009650" y="2097693"/>
            <a:ext cx="2050181" cy="667941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F84D05CE-277A-40EC-9444-B7E15A66F2A7}"/>
              </a:ext>
            </a:extLst>
          </p:cNvPr>
          <p:cNvSpPr>
            <a:spLocks/>
          </p:cNvSpPr>
          <p:nvPr/>
        </p:nvSpPr>
        <p:spPr bwMode="auto">
          <a:xfrm>
            <a:off x="1012865" y="3513727"/>
            <a:ext cx="2050181" cy="667941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D608DDF8-7304-4697-9EA5-636467656DAE}"/>
              </a:ext>
            </a:extLst>
          </p:cNvPr>
          <p:cNvSpPr>
            <a:spLocks/>
          </p:cNvSpPr>
          <p:nvPr/>
        </p:nvSpPr>
        <p:spPr bwMode="auto">
          <a:xfrm>
            <a:off x="1012866" y="4960848"/>
            <a:ext cx="2050181" cy="77240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8034EC6-F007-40DF-ACFE-44C9A1776CBA}"/>
              </a:ext>
            </a:extLst>
          </p:cNvPr>
          <p:cNvSpPr txBox="1"/>
          <p:nvPr/>
        </p:nvSpPr>
        <p:spPr>
          <a:xfrm>
            <a:off x="3203848" y="2250012"/>
            <a:ext cx="433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А) Мобилдик тиркемелер</a:t>
            </a:r>
            <a:endParaRPr lang="id-ID" b="1" dirty="0">
              <a:solidFill>
                <a:srgbClr val="00B0F0"/>
              </a:solidFill>
              <a:latin typeface="Raleway" panose="020B00030301010600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D1C9D55-BDEE-47C9-AF07-D8B694B75CFF}"/>
              </a:ext>
            </a:extLst>
          </p:cNvPr>
          <p:cNvSpPr txBox="1"/>
          <p:nvPr/>
        </p:nvSpPr>
        <p:spPr>
          <a:xfrm>
            <a:off x="3257801" y="5122777"/>
            <a:ext cx="49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В) Компьютердик программалар</a:t>
            </a:r>
            <a:endParaRPr lang="id-ID" sz="2400" b="1" dirty="0">
              <a:solidFill>
                <a:schemeClr val="accent4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86A17B7-5769-4D70-A520-B0CEAEB72B1C}"/>
              </a:ext>
            </a:extLst>
          </p:cNvPr>
          <p:cNvSpPr txBox="1"/>
          <p:nvPr/>
        </p:nvSpPr>
        <p:spPr>
          <a:xfrm>
            <a:off x="3203848" y="36418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Б) Ресурстар (сайттар, порталдар ж.б.)</a:t>
            </a:r>
            <a:endParaRPr lang="id-ID" sz="2400" b="1" dirty="0">
              <a:solidFill>
                <a:schemeClr val="accent3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7A3928D-EEAD-4254-900E-90D838038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9206" y="2227995"/>
            <a:ext cx="459000" cy="459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65BF1B94-2561-487D-99E9-1E954F7D4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8117" y="5117552"/>
            <a:ext cx="459000" cy="459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39DC7E26-494D-48B1-810E-69BFBF1749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9206" y="3612852"/>
            <a:ext cx="459000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6F360A-E65E-862C-A581-929A1610F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22002" r="13776" b="13599"/>
          <a:stretch/>
        </p:blipFill>
        <p:spPr>
          <a:xfrm>
            <a:off x="0" y="121028"/>
            <a:ext cx="9144000" cy="41000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776290-0084-F8FC-C4F4-1E7BD366F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23086" r="13776" b="43000"/>
          <a:stretch/>
        </p:blipFill>
        <p:spPr>
          <a:xfrm>
            <a:off x="0" y="4077070"/>
            <a:ext cx="9144000" cy="27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DF95D91-26FD-4278-B8A4-5B704E017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2001" r="13775" b="16400"/>
          <a:stretch/>
        </p:blipFill>
        <p:spPr>
          <a:xfrm>
            <a:off x="37395" y="260648"/>
            <a:ext cx="910850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6F4C97-D03A-7B72-4D66-BE2EF0E34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t="21762" r="13775" b="40760"/>
          <a:stretch/>
        </p:blipFill>
        <p:spPr>
          <a:xfrm>
            <a:off x="169784" y="216024"/>
            <a:ext cx="8964488" cy="2708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0CC810-C2EF-9B57-3AFB-5F05653164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5" t="22001" r="13775" b="6600"/>
          <a:stretch/>
        </p:blipFill>
        <p:spPr>
          <a:xfrm>
            <a:off x="0" y="2708920"/>
            <a:ext cx="91440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54D206-5366-8A64-839D-531B116AD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20601" r="13775" b="6600"/>
          <a:stretch/>
        </p:blipFill>
        <p:spPr>
          <a:xfrm>
            <a:off x="0" y="296652"/>
            <a:ext cx="918051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FB7F77-F7C9-86DB-5B57-BA6F12F2B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6" t="22653" r="13775" b="36747"/>
          <a:stretch/>
        </p:blipFill>
        <p:spPr>
          <a:xfrm>
            <a:off x="107504" y="260648"/>
            <a:ext cx="9030566" cy="31683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336888-4112-1E90-EECA-7B2B9499B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30400" r="13775" b="34600"/>
          <a:stretch/>
        </p:blipFill>
        <p:spPr>
          <a:xfrm>
            <a:off x="23603" y="3257600"/>
            <a:ext cx="9144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F4536B9-061E-E227-E333-D108B4277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31878" r="29320" b="36622"/>
          <a:stretch/>
        </p:blipFill>
        <p:spPr>
          <a:xfrm>
            <a:off x="323528" y="4193704"/>
            <a:ext cx="7416824" cy="266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9205CCF-E638-343C-FA4B-17AE28490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" y="692696"/>
            <a:ext cx="9140202" cy="34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53747E-09DF-0D52-1416-9C1BBCC2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2000" r="17713" b="10801"/>
          <a:stretch/>
        </p:blipFill>
        <p:spPr>
          <a:xfrm>
            <a:off x="107504" y="12343"/>
            <a:ext cx="8928992" cy="4464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64E0D0E-CF0A-1822-5F84-60CD2EDA1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26200" r="31100" b="41600"/>
          <a:stretch/>
        </p:blipFill>
        <p:spPr>
          <a:xfrm>
            <a:off x="395536" y="4496644"/>
            <a:ext cx="5760640" cy="23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CE6DDF-4E49-A514-E6B3-14ACC5FAD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2000" r="18500" b="9402"/>
          <a:stretch/>
        </p:blipFill>
        <p:spPr>
          <a:xfrm>
            <a:off x="0" y="288064"/>
            <a:ext cx="9144000" cy="65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AB6FD9A-1AFC-4807-9449-71974F4B8494}"/>
              </a:ext>
            </a:extLst>
          </p:cNvPr>
          <p:cNvSpPr/>
          <p:nvPr/>
        </p:nvSpPr>
        <p:spPr>
          <a:xfrm rot="16200000">
            <a:off x="6171281" y="2776674"/>
            <a:ext cx="1016793" cy="3671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50AF9F7-281C-4F9E-BABF-05CBB22A9EA9}"/>
              </a:ext>
            </a:extLst>
          </p:cNvPr>
          <p:cNvSpPr/>
          <p:nvPr/>
        </p:nvSpPr>
        <p:spPr>
          <a:xfrm rot="16200000">
            <a:off x="1955928" y="2776673"/>
            <a:ext cx="1016793" cy="3671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A59A394-BE77-4359-93AF-CF1DEA7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0872"/>
          </a:xfrm>
        </p:spPr>
        <p:txBody>
          <a:bodyPr>
            <a:noAutofit/>
          </a:bodyPr>
          <a:lstStyle/>
          <a:p>
            <a:r>
              <a:rPr lang="ky-KG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Дүйнөлүк билим берүү системасындагы атаандаштыкта артта калбоо үчүн Кыргызстан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 22" descr="Изображение выглядит как текст, человек, электроника, компью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DE7F8B71-FC66-4DB5-BBB7-BD125BBFE8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0" b="25990"/>
          <a:stretch>
            <a:fillRect/>
          </a:stretch>
        </p:blipFill>
        <p:spPr>
          <a:xfrm>
            <a:off x="487815" y="1916832"/>
            <a:ext cx="3970783" cy="1953493"/>
          </a:xfr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AC0A2F50-7D5C-4DB9-AA4C-9D148C6751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3405" y="4093096"/>
            <a:ext cx="3883395" cy="176094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y-KG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Коммуникацияны, информациялык чөйрөдө жогорку деңгээлдеги стандарттарды, алдыңкы методдорду колдонууга негизделген принциптерди колдойт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B8ED6A0-A551-4B65-AB25-62AE2EE9F8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815" y="4092224"/>
            <a:ext cx="3970783" cy="176094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y-KG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ky-KG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илим берүүсүнүн мазмунун, окутуу формасын, каражаттарын, технологиясын санариптик формага транформациялоодо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 24" descr="Изображение выглядит как текст, ноутбук, компью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A5CA94D6-52A4-4D8B-A012-9F3EE2FC38E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>
            <a:fillRect/>
          </a:stretch>
        </p:blipFill>
        <p:spPr>
          <a:xfrm>
            <a:off x="4844005" y="1916832"/>
            <a:ext cx="3842795" cy="1972235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9DBC35E-48E7-462C-9C9D-0CBCE2EA9228}"/>
              </a:ext>
            </a:extLst>
          </p:cNvPr>
          <p:cNvSpPr/>
          <p:nvPr/>
        </p:nvSpPr>
        <p:spPr>
          <a:xfrm rot="16200000">
            <a:off x="-1177057" y="3770064"/>
            <a:ext cx="2523030" cy="178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7244B79-61B0-4DBC-816D-C65406D31146}"/>
              </a:ext>
            </a:extLst>
          </p:cNvPr>
          <p:cNvSpPr/>
          <p:nvPr/>
        </p:nvSpPr>
        <p:spPr>
          <a:xfrm>
            <a:off x="4797000" y="5853172"/>
            <a:ext cx="4347000" cy="147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534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8C4E0B1-6364-2B7B-29AE-5B70ACC8B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0600" r="6688" b="8001"/>
          <a:stretch/>
        </p:blipFill>
        <p:spPr>
          <a:xfrm>
            <a:off x="50321" y="0"/>
            <a:ext cx="9093679" cy="4149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FD125B-A4B6-5C60-92B9-319F89D91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34600" r="18500" b="30400"/>
          <a:stretch/>
        </p:blipFill>
        <p:spPr>
          <a:xfrm>
            <a:off x="179511" y="4248472"/>
            <a:ext cx="8964489" cy="26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868ED0F-06E8-210E-0570-40DA134F0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692696"/>
            <a:ext cx="9039225" cy="57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6C6C3D-54BB-EEC2-D3FF-397851CCD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43000" r="18500" b="15001"/>
          <a:stretch/>
        </p:blipFill>
        <p:spPr>
          <a:xfrm>
            <a:off x="251520" y="0"/>
            <a:ext cx="889248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6D9F673-344F-D372-4792-18AB03F07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5" t="40258" r="28415" b="29001"/>
          <a:stretch/>
        </p:blipFill>
        <p:spPr>
          <a:xfrm>
            <a:off x="216335" y="3212976"/>
            <a:ext cx="68407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5E8FC1-BD11-9598-88B4-A63A16D7B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4" t="33833" r="27961" b="28254"/>
          <a:stretch/>
        </p:blipFill>
        <p:spPr>
          <a:xfrm>
            <a:off x="143508" y="3157225"/>
            <a:ext cx="8856984" cy="35504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08E667-7CBE-70F3-D0F0-314F4D7D2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31800" r="18500" b="27600"/>
          <a:stretch/>
        </p:blipFill>
        <p:spPr>
          <a:xfrm>
            <a:off x="143508" y="0"/>
            <a:ext cx="8856984" cy="31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7B95F00-5CB5-4948-B06D-330271FFEA49}"/>
              </a:ext>
            </a:extLst>
          </p:cNvPr>
          <p:cNvSpPr/>
          <p:nvPr/>
        </p:nvSpPr>
        <p:spPr>
          <a:xfrm>
            <a:off x="1310076" y="2849849"/>
            <a:ext cx="1054735" cy="154657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8EE86132-2D81-4F46-87AB-BEF5B3A26E5A}"/>
              </a:ext>
            </a:extLst>
          </p:cNvPr>
          <p:cNvSpPr/>
          <p:nvPr/>
        </p:nvSpPr>
        <p:spPr>
          <a:xfrm>
            <a:off x="3426844" y="2825866"/>
            <a:ext cx="802143" cy="154657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80BF1748-5966-41C9-94B7-61B3E0C526E3}"/>
              </a:ext>
            </a:extLst>
          </p:cNvPr>
          <p:cNvSpPr/>
          <p:nvPr/>
        </p:nvSpPr>
        <p:spPr>
          <a:xfrm>
            <a:off x="5390305" y="2838757"/>
            <a:ext cx="822982" cy="154657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334FB442-ABF0-4848-AA13-5C4AE7EFA739}"/>
              </a:ext>
            </a:extLst>
          </p:cNvPr>
          <p:cNvSpPr/>
          <p:nvPr/>
        </p:nvSpPr>
        <p:spPr>
          <a:xfrm>
            <a:off x="7502605" y="2801937"/>
            <a:ext cx="794127" cy="154657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FA946EA9-5DCE-4E4C-8B1F-202ED4F0612F}"/>
              </a:ext>
            </a:extLst>
          </p:cNvPr>
          <p:cNvGrpSpPr/>
          <p:nvPr/>
        </p:nvGrpSpPr>
        <p:grpSpPr>
          <a:xfrm>
            <a:off x="694562" y="4040750"/>
            <a:ext cx="2154123" cy="2621823"/>
            <a:chOff x="1596000" y="3454350"/>
            <a:chExt cx="2114682" cy="2809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3AF13747-7E96-4BEB-8EAC-7263D4A8A665}"/>
                </a:ext>
              </a:extLst>
            </p:cNvPr>
            <p:cNvSpPr/>
            <p:nvPr/>
          </p:nvSpPr>
          <p:spPr>
            <a:xfrm>
              <a:off x="1596000" y="3454350"/>
              <a:ext cx="2114682" cy="55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bg1"/>
                </a:solidFill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78081F7D-6CE8-409F-AD63-7EF60DE4FBD4}"/>
                </a:ext>
              </a:extLst>
            </p:cNvPr>
            <p:cNvSpPr/>
            <p:nvPr/>
          </p:nvSpPr>
          <p:spPr>
            <a:xfrm>
              <a:off x="1596000" y="4014000"/>
              <a:ext cx="2114682" cy="225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6DCBFC7B-4CBB-49FF-899F-4E1DF23A78B1}"/>
              </a:ext>
            </a:extLst>
          </p:cNvPr>
          <p:cNvGrpSpPr/>
          <p:nvPr/>
        </p:nvGrpSpPr>
        <p:grpSpPr>
          <a:xfrm>
            <a:off x="3002641" y="4084525"/>
            <a:ext cx="1759711" cy="2578047"/>
            <a:chOff x="3981929" y="3454350"/>
            <a:chExt cx="2114682" cy="2809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35C4F63D-38C8-4306-BC8A-BC9FD0CAAF3F}"/>
                </a:ext>
              </a:extLst>
            </p:cNvPr>
            <p:cNvSpPr/>
            <p:nvPr/>
          </p:nvSpPr>
          <p:spPr>
            <a:xfrm>
              <a:off x="3981929" y="3454350"/>
              <a:ext cx="2114682" cy="559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bg1"/>
                </a:solidFill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B01D8059-53AB-4FB2-BDD6-61E0188007C6}"/>
                </a:ext>
              </a:extLst>
            </p:cNvPr>
            <p:cNvSpPr/>
            <p:nvPr/>
          </p:nvSpPr>
          <p:spPr>
            <a:xfrm>
              <a:off x="3981929" y="4014000"/>
              <a:ext cx="2114682" cy="225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B97CCB5D-2F75-4F70-A335-C3E46A62B441}"/>
              </a:ext>
            </a:extLst>
          </p:cNvPr>
          <p:cNvGrpSpPr/>
          <p:nvPr/>
        </p:nvGrpSpPr>
        <p:grpSpPr>
          <a:xfrm>
            <a:off x="4887313" y="4050085"/>
            <a:ext cx="1862380" cy="2612488"/>
            <a:chOff x="6367854" y="3457445"/>
            <a:chExt cx="2114686" cy="27905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B06F98E9-251E-455A-99DA-39E5B2D1FD04}"/>
                </a:ext>
              </a:extLst>
            </p:cNvPr>
            <p:cNvSpPr/>
            <p:nvPr/>
          </p:nvSpPr>
          <p:spPr>
            <a:xfrm>
              <a:off x="6367854" y="3457445"/>
              <a:ext cx="2114682" cy="5596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bg1"/>
                </a:solidFill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DE671578-04E3-45A2-8EF3-A20C2D0D0819}"/>
                </a:ext>
              </a:extLst>
            </p:cNvPr>
            <p:cNvSpPr/>
            <p:nvPr/>
          </p:nvSpPr>
          <p:spPr>
            <a:xfrm>
              <a:off x="6367858" y="3997950"/>
              <a:ext cx="2114682" cy="225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D9C0A9A1-E1E7-405B-8BAA-ACAD55BD32EE}"/>
              </a:ext>
            </a:extLst>
          </p:cNvPr>
          <p:cNvGrpSpPr/>
          <p:nvPr/>
        </p:nvGrpSpPr>
        <p:grpSpPr>
          <a:xfrm>
            <a:off x="6874652" y="4040748"/>
            <a:ext cx="2017827" cy="2621824"/>
            <a:chOff x="8753787" y="3422250"/>
            <a:chExt cx="2114682" cy="2809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57824925-AFFE-4208-B011-4A5561F376BE}"/>
                </a:ext>
              </a:extLst>
            </p:cNvPr>
            <p:cNvSpPr/>
            <p:nvPr/>
          </p:nvSpPr>
          <p:spPr>
            <a:xfrm>
              <a:off x="8753787" y="3422250"/>
              <a:ext cx="2114682" cy="559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="" xmlns:a16="http://schemas.microsoft.com/office/drawing/2014/main" id="{5B3E7EB8-CB6F-42A9-9C47-41D4F8422C55}"/>
                </a:ext>
              </a:extLst>
            </p:cNvPr>
            <p:cNvSpPr/>
            <p:nvPr/>
          </p:nvSpPr>
          <p:spPr>
            <a:xfrm>
              <a:off x="8753787" y="3981900"/>
              <a:ext cx="2114682" cy="225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C15DC22-7C9C-4B35-9B95-EAAD24DF0318}"/>
              </a:ext>
            </a:extLst>
          </p:cNvPr>
          <p:cNvSpPr txBox="1"/>
          <p:nvPr/>
        </p:nvSpPr>
        <p:spPr>
          <a:xfrm>
            <a:off x="1065612" y="4087940"/>
            <a:ext cx="145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Ачык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AAF1394-1055-4F11-9BB7-8C241B5DED35}"/>
              </a:ext>
            </a:extLst>
          </p:cNvPr>
          <p:cNvSpPr txBox="1"/>
          <p:nvPr/>
        </p:nvSpPr>
        <p:spPr>
          <a:xfrm>
            <a:off x="3179944" y="4066291"/>
            <a:ext cx="1331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Электрондук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E52BE14-F26F-49B8-8065-E1C4564F3AB8}"/>
              </a:ext>
            </a:extLst>
          </p:cNvPr>
          <p:cNvSpPr txBox="1"/>
          <p:nvPr/>
        </p:nvSpPr>
        <p:spPr>
          <a:xfrm>
            <a:off x="5154532" y="4107302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Билим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бер</a:t>
            </a:r>
            <a:r>
              <a:rPr lang="ky-KG" sz="1600" b="1" dirty="0">
                <a:solidFill>
                  <a:schemeClr val="bg1"/>
                </a:solidFill>
              </a:rPr>
              <a:t>үү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7EC3A71-52D5-459F-BC7B-B73DFE2CD2E8}"/>
              </a:ext>
            </a:extLst>
          </p:cNvPr>
          <p:cNvSpPr txBox="1"/>
          <p:nvPr/>
        </p:nvSpPr>
        <p:spPr>
          <a:xfrm>
            <a:off x="7243656" y="4098523"/>
            <a:ext cx="127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600" b="1" dirty="0">
                <a:solidFill>
                  <a:schemeClr val="bg1"/>
                </a:solidFill>
              </a:rPr>
              <a:t>Ресурстары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01C897F-6FE2-4846-A05F-BBF2C7EF4140}"/>
              </a:ext>
            </a:extLst>
          </p:cNvPr>
          <p:cNvSpPr txBox="1"/>
          <p:nvPr/>
        </p:nvSpPr>
        <p:spPr>
          <a:xfrm>
            <a:off x="633967" y="4537356"/>
            <a:ext cx="2132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окуучуга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алдынчалуулукту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жеткиликтүүлүктү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окуп-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үйрөнүүгө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болгон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жеңилдикти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берет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217798CF-D3D3-4E06-AAFB-17F59DB4F4B6}"/>
              </a:ext>
            </a:extLst>
          </p:cNvPr>
          <p:cNvSpPr txBox="1"/>
          <p:nvPr/>
        </p:nvSpPr>
        <p:spPr>
          <a:xfrm>
            <a:off x="3034202" y="4660466"/>
            <a:ext cx="1696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кеңири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тереңдетип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окууга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мүмкүнчүлүк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алышат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08243DF-45CB-4217-9130-4449BF8E381A}"/>
              </a:ext>
            </a:extLst>
          </p:cNvPr>
          <p:cNvSpPr txBox="1"/>
          <p:nvPr/>
        </p:nvSpPr>
        <p:spPr>
          <a:xfrm>
            <a:off x="5007437" y="4731222"/>
            <a:ext cx="1637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кошумча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билимдерге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ээ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болууга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түрткү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берет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CA7A2D6-C683-41D6-B096-E09D4ED74C4D}"/>
              </a:ext>
            </a:extLst>
          </p:cNvPr>
          <p:cNvSpPr txBox="1"/>
          <p:nvPr/>
        </p:nvSpPr>
        <p:spPr>
          <a:xfrm>
            <a:off x="6983465" y="4618664"/>
            <a:ext cx="1800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Жаңы идеяларды жаратуу жана  тажрыйба алуу, пайдалануу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87591CE0-2EB8-42D9-BDF3-D46F06756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3666" y="6149975"/>
            <a:ext cx="405000" cy="405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B5F7F1FF-CC34-41EB-8D63-4157041E3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78268" y="6090166"/>
            <a:ext cx="405000" cy="4050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92954AF-803E-498F-9C40-E6982A748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7620" y="6039637"/>
            <a:ext cx="405000" cy="405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AA2DD596-64F2-4A58-8B81-81407BA3E9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26884" y="6135621"/>
            <a:ext cx="405000" cy="405000"/>
          </a:xfrm>
          <a:prstGeom prst="rect">
            <a:avLst/>
          </a:prstGeom>
        </p:spPr>
      </p:pic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1E4E42D-6129-E488-CEB4-846FB01B0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7097"/>
            <a:ext cx="8928992" cy="26218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огоруда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көрүнүп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тургандай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жергиликтүү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АЭР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ресуртардын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экендигин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жана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компьютердик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программалардын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кыргыз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тилинде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дээрлик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жокко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эсе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экендигин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байкоого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болот.</a:t>
            </a:r>
          </a:p>
          <a:p>
            <a:pPr marL="0" indent="0" algn="ctr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Ошондой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болсо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АЭББР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ресурстар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предметтерди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окутууну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жакшыртууда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пайдасы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боло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тургандыгын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белгилемекчимин</a:t>
            </a:r>
            <a:r>
              <a:rPr lang="ru-RU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A19007B7-8646-2011-BF1A-2D882FB9BA82}"/>
              </a:ext>
            </a:extLst>
          </p:cNvPr>
          <p:cNvGrpSpPr/>
          <p:nvPr/>
        </p:nvGrpSpPr>
        <p:grpSpPr>
          <a:xfrm>
            <a:off x="395537" y="2289404"/>
            <a:ext cx="8354094" cy="855805"/>
            <a:chOff x="1206347" y="1959576"/>
            <a:chExt cx="2905804" cy="782873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BAAF636-A269-6927-9766-F1AF39594D01}"/>
                </a:ext>
              </a:extLst>
            </p:cNvPr>
            <p:cNvSpPr txBox="1"/>
            <p:nvPr/>
          </p:nvSpPr>
          <p:spPr>
            <a:xfrm>
              <a:off x="1501994" y="1959576"/>
              <a:ext cx="2610157" cy="64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балдардын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окуу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угуу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ынтаа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коюу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салыштыруу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эстеп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калуу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кызыгуу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сыяктуу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сапаттарын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арттыра</a:t>
              </a: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алат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="" xmlns:a16="http://schemas.microsoft.com/office/drawing/2014/main" id="{8362C2BC-6572-71E9-BA53-4695A3C601AD}"/>
                </a:ext>
              </a:extLst>
            </p:cNvPr>
            <p:cNvGrpSpPr/>
            <p:nvPr/>
          </p:nvGrpSpPr>
          <p:grpSpPr>
            <a:xfrm>
              <a:off x="1206347" y="1968662"/>
              <a:ext cx="2865790" cy="773787"/>
              <a:chOff x="1176574" y="1900754"/>
              <a:chExt cx="2865790" cy="773787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6576140B-16AF-8092-7BB5-52D432CB13EF}"/>
                  </a:ext>
                </a:extLst>
              </p:cNvPr>
              <p:cNvSpPr/>
              <p:nvPr/>
            </p:nvSpPr>
            <p:spPr>
              <a:xfrm>
                <a:off x="1176574" y="1900754"/>
                <a:ext cx="308349" cy="513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ky-KG" sz="3200" b="1" dirty="0">
                    <a:ln w="0"/>
                    <a:solidFill>
                      <a:srgbClr val="00B0F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АЭР</a:t>
                </a:r>
                <a:endParaRPr lang="ru-RU" sz="3200" b="1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="" xmlns:a16="http://schemas.microsoft.com/office/drawing/2014/main" id="{3AD0D2D1-E96E-7BBE-1CEF-A497D7128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17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92CF9D-72A6-436D-A417-B99C3CCB3908}"/>
              </a:ext>
            </a:extLst>
          </p:cNvPr>
          <p:cNvSpPr txBox="1"/>
          <p:nvPr/>
        </p:nvSpPr>
        <p:spPr>
          <a:xfrm>
            <a:off x="1691680" y="1556792"/>
            <a:ext cx="6408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</a:t>
            </a:r>
            <a:r>
              <a:rPr lang="ky-KG" sz="32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өңүл бурганыңыздарга рахмат!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820B6B59-66DB-401C-9F6A-3722F2C35909}"/>
              </a:ext>
            </a:extLst>
          </p:cNvPr>
          <p:cNvSpPr/>
          <p:nvPr/>
        </p:nvSpPr>
        <p:spPr>
          <a:xfrm>
            <a:off x="3013390" y="35127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y-KG" b="1" dirty="0">
                <a:solidFill>
                  <a:schemeClr val="accent1"/>
                </a:solidFill>
                <a:latin typeface="+mj-lt"/>
                <a:ea typeface="Roboto Condensed Light" panose="02000000000000000000" pitchFamily="2" charset="0"/>
              </a:rPr>
              <a:t>Ачык билим берүү ресурстарын төмөнкү даректерден алсаңыздар болот: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 descr="Социальные сети ошибки не прощают: публикации CASTCOM">
            <a:extLst>
              <a:ext uri="{FF2B5EF4-FFF2-40B4-BE49-F238E27FC236}">
                <a16:creationId xmlns="" xmlns:a16="http://schemas.microsoft.com/office/drawing/2014/main" id="{FC28636C-4667-1EDF-C07D-6F64BC04A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r="5138"/>
          <a:stretch/>
        </p:blipFill>
        <p:spPr bwMode="auto">
          <a:xfrm rot="1177435">
            <a:off x="239087" y="3710435"/>
            <a:ext cx="3231591" cy="30577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1E4E843C-C2A7-4DE4-5F16-6332CC0A607D}"/>
              </a:ext>
            </a:extLst>
          </p:cNvPr>
          <p:cNvSpPr/>
          <p:nvPr/>
        </p:nvSpPr>
        <p:spPr>
          <a:xfrm>
            <a:off x="3607202" y="4159066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https://kao.kg</a:t>
            </a:r>
            <a:r>
              <a:rPr lang="ky-KG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https://ncg.kg</a:t>
            </a:r>
            <a:r>
              <a:rPr lang="ky-KG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http://ripk.kg</a:t>
            </a:r>
            <a:endParaRPr lang="ky-KG" sz="20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nlsit</a:t>
            </a:r>
            <a:r>
              <a:rPr lang="ru-RU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2022@</a:t>
            </a:r>
            <a:r>
              <a:rPr lang="en-US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mail</a:t>
            </a:r>
            <a:r>
              <a:rPr lang="ru-RU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sz="2000" b="1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ru</a:t>
            </a:r>
            <a:endParaRPr lang="ky-KG" sz="2000" b="1" u="sng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ika379@mail.ru</a:t>
            </a:r>
            <a:r>
              <a:rPr lang="en-US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y-KG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E5EC37-CD0E-4C46-A76E-452A3214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5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берүүнү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r>
              <a:rPr lang="ky-KG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ңылоо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508BB69-6FB0-4F3F-BC73-27CFA6C3D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70116"/>
              </p:ext>
            </p:extLst>
          </p:nvPr>
        </p:nvGraphicFramePr>
        <p:xfrm>
          <a:off x="899592" y="1160457"/>
          <a:ext cx="6989948" cy="50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6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8531"/>
            <a:ext cx="8812087" cy="1404936"/>
          </a:xfrm>
        </p:spPr>
        <p:txBody>
          <a:bodyPr>
            <a:normAutofit fontScale="90000"/>
          </a:bodyPr>
          <a:lstStyle/>
          <a:p>
            <a:r>
              <a:rPr lang="ky-KG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Кыргызстандын мектептери учурда информациялык-коммуникациялык технологияны колдонууга карата өтө тездик менен ишке ашырылып жаткан ыкмаларды пайдаланышууда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56479" y="4479539"/>
            <a:ext cx="4536173" cy="2438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y-KG" sz="2400" b="1" dirty="0">
                <a:solidFill>
                  <a:srgbClr val="D7181F"/>
                </a:solidFill>
              </a:rPr>
              <a:t>1.</a:t>
            </a:r>
            <a:r>
              <a:rPr lang="en-US" sz="2400" b="1" dirty="0">
                <a:solidFill>
                  <a:srgbClr val="D7181F"/>
                </a:solidFill>
              </a:rPr>
              <a:t> </a:t>
            </a:r>
            <a:r>
              <a:rPr lang="ru-RU" sz="2400" b="1" dirty="0" err="1">
                <a:solidFill>
                  <a:srgbClr val="D7181F"/>
                </a:solidFill>
              </a:rPr>
              <a:t>Санариптештирүүгө</a:t>
            </a:r>
            <a:r>
              <a:rPr lang="ru-RU" sz="2400" b="1" dirty="0">
                <a:solidFill>
                  <a:srgbClr val="D7181F"/>
                </a:solidFill>
              </a:rPr>
              <a:t>: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/>
              <a:t>    </a:t>
            </a:r>
            <a:r>
              <a:rPr lang="ky-KG" b="1" dirty="0"/>
              <a:t>Ыкчам аракеттер</a:t>
            </a:r>
          </a:p>
          <a:p>
            <a:pPr>
              <a:lnSpc>
                <a:spcPct val="120000"/>
              </a:lnSpc>
            </a:pPr>
            <a:r>
              <a:rPr lang="ky-KG" b="1" dirty="0"/>
              <a:t>    Алдыңкы тажрыйбалар</a:t>
            </a:r>
          </a:p>
          <a:p>
            <a:pPr>
              <a:lnSpc>
                <a:spcPct val="120000"/>
              </a:lnSpc>
            </a:pPr>
            <a:r>
              <a:rPr lang="ky-KG" b="1" dirty="0"/>
              <a:t>    Эффективдүү методдор</a:t>
            </a:r>
          </a:p>
          <a:p>
            <a:pPr>
              <a:lnSpc>
                <a:spcPct val="120000"/>
              </a:lnSpc>
            </a:pPr>
            <a:r>
              <a:rPr lang="ky-KG" b="1" dirty="0"/>
              <a:t>     Жаңы технологиялар</a:t>
            </a:r>
          </a:p>
          <a:p>
            <a:pPr>
              <a:lnSpc>
                <a:spcPct val="120000"/>
              </a:lnSpc>
            </a:pPr>
            <a:r>
              <a:rPr lang="ky-KG" b="1" dirty="0"/>
              <a:t>     ......................................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          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black">
          <a:xfrm>
            <a:off x="4572000" y="4575175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>
            <a:off x="701675" y="5349875"/>
            <a:ext cx="3146425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white">
          <a:xfrm>
            <a:off x="493883" y="5397500"/>
            <a:ext cx="379008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y-KG" sz="2000" b="1" dirty="0">
                <a:solidFill>
                  <a:srgbClr val="FEFEFE"/>
                </a:solidFill>
              </a:rPr>
              <a:t>А</a:t>
            </a:r>
            <a:r>
              <a:rPr lang="ru-RU" sz="2000" b="1" dirty="0">
                <a:solidFill>
                  <a:srgbClr val="FEFEFE"/>
                </a:solidFill>
              </a:rPr>
              <a:t>р </a:t>
            </a:r>
            <a:r>
              <a:rPr lang="ru-RU" sz="2000" b="1" dirty="0" err="1">
                <a:solidFill>
                  <a:srgbClr val="FEFEFE"/>
                </a:solidFill>
              </a:rPr>
              <a:t>бир</a:t>
            </a:r>
            <a:r>
              <a:rPr lang="ru-RU" sz="2000" b="1" dirty="0">
                <a:solidFill>
                  <a:srgbClr val="FEFEFE"/>
                </a:solidFill>
              </a:rPr>
              <a:t> 10 </a:t>
            </a:r>
            <a:r>
              <a:rPr lang="ru-RU" sz="2000" b="1" dirty="0" err="1">
                <a:solidFill>
                  <a:srgbClr val="FEFEFE"/>
                </a:solidFill>
              </a:rPr>
              <a:t>жылдыкта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 rot="10800000">
            <a:off x="655638" y="1600200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244475" y="4575175"/>
            <a:ext cx="4267200" cy="65246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ltGray">
          <a:xfrm rot="16200000" flipV="1">
            <a:off x="624682" y="4099719"/>
            <a:ext cx="9540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ltGray">
          <a:xfrm rot="16200000" flipV="1">
            <a:off x="1172369" y="3833019"/>
            <a:ext cx="14874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ltGray">
          <a:xfrm rot="16200000" flipV="1">
            <a:off x="1715294" y="3604419"/>
            <a:ext cx="1944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 rot="16200000" flipV="1">
            <a:off x="1972469" y="3032919"/>
            <a:ext cx="3087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769250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y-KG" sz="1600" dirty="0">
                <a:solidFill>
                  <a:srgbClr val="FEFEFE"/>
                </a:solidFill>
              </a:rPr>
              <a:t>1992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ky-KG" sz="1600" dirty="0">
                <a:solidFill>
                  <a:srgbClr val="FEFEFE"/>
                </a:solidFill>
              </a:rPr>
              <a:t>2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ky-KG" sz="1600" dirty="0">
                <a:solidFill>
                  <a:srgbClr val="FEFEFE"/>
                </a:solidFill>
              </a:rPr>
              <a:t>12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31981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ky-KG" sz="1600" dirty="0">
                <a:solidFill>
                  <a:srgbClr val="FEFEFE"/>
                </a:solidFill>
              </a:rPr>
              <a:t>22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black">
          <a:xfrm>
            <a:off x="1644650" y="34417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black">
          <a:xfrm>
            <a:off x="2416175" y="297497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22" name="Picture 4" descr="232">
            <a:extLst>
              <a:ext uri="{FF2B5EF4-FFF2-40B4-BE49-F238E27FC236}">
                <a16:creationId xmlns="" xmlns:a16="http://schemas.microsoft.com/office/drawing/2014/main" id="{A0D8E5EF-54FB-46D3-948B-49E83562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77218"/>
            <a:ext cx="2526246" cy="1976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7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A5DA3A-65D5-4A8F-8B1C-B52E33DC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52" y="116632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ky-KG" sz="4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Ачык электрондук ресурстар (АЭР)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B2E040-AADF-46DF-B774-115E4791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7" y="1484783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y-KG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Ачык билим берүү ресурстары </a:t>
            </a:r>
            <a:r>
              <a:rPr lang="ky-K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бул «ар бир колдонуучу билим берүү ресурстарын информациялык-коммуникациялык технологияны колдонуу аркылуу бекер окуусу, үйрөнүүсү жана көнүгүүсү». </a:t>
            </a:r>
          </a:p>
          <a:p>
            <a:pPr marL="0" indent="0" algn="ctr">
              <a:buNone/>
            </a:pPr>
            <a:endParaRPr lang="ky-KG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y-K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Ачык электрондук ресурстардын (АЭР) негизги </a:t>
            </a:r>
            <a:r>
              <a:rPr lang="ky-KG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функциясы</a:t>
            </a:r>
            <a:r>
              <a:rPr lang="ky-K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ар бир колдонуучуга маалыматтардын жеткиликтүү болушу жана колдонулушу. 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57">
            <a:extLst>
              <a:ext uri="{FF2B5EF4-FFF2-40B4-BE49-F238E27FC236}">
                <a16:creationId xmlns="" xmlns:a16="http://schemas.microsoft.com/office/drawing/2014/main" id="{1F00A3FD-A27B-4E1D-95B1-13956370DFBA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440202" y="1653964"/>
            <a:ext cx="458003" cy="49571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257">
            <a:extLst>
              <a:ext uri="{FF2B5EF4-FFF2-40B4-BE49-F238E27FC236}">
                <a16:creationId xmlns="" xmlns:a16="http://schemas.microsoft.com/office/drawing/2014/main" id="{BC4EA886-F1B8-4997-BA4F-6C7E6A502E4F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423739" y="4374600"/>
            <a:ext cx="504699" cy="48179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y-KG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ектеп мугалимдеринин компетенцияларына коюлган талаптар күчөтүлөт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 flipV="1">
            <a:off x="1068217" y="4809420"/>
            <a:ext cx="7618583" cy="7496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301904" y="432962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441780" y="43354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Line 256"/>
          <p:cNvSpPr>
            <a:spLocks noChangeShapeType="1"/>
          </p:cNvSpPr>
          <p:nvPr/>
        </p:nvSpPr>
        <p:spPr bwMode="gray">
          <a:xfrm flipV="1">
            <a:off x="1091101" y="2253933"/>
            <a:ext cx="7568866" cy="3711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386951" y="185009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1068217" y="1837264"/>
            <a:ext cx="75013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y-KG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Маалымат менен иштей билүү жана коопсуздукту камсыздоо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484033" y="185696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2" name="Line 260"/>
          <p:cNvSpPr>
            <a:spLocks noChangeShapeType="1"/>
          </p:cNvSpPr>
          <p:nvPr/>
        </p:nvSpPr>
        <p:spPr bwMode="gray">
          <a:xfrm flipV="1">
            <a:off x="1068217" y="3121364"/>
            <a:ext cx="7618583" cy="3711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379075" y="264687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484033" y="26764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5" name="Line 263"/>
          <p:cNvSpPr>
            <a:spLocks noChangeShapeType="1"/>
          </p:cNvSpPr>
          <p:nvPr/>
        </p:nvSpPr>
        <p:spPr bwMode="gray">
          <a:xfrm flipV="1">
            <a:off x="1092692" y="3923876"/>
            <a:ext cx="7594108" cy="8865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341701" y="351150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472272" y="3562429"/>
            <a:ext cx="3087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8" name="Line 266"/>
          <p:cNvSpPr>
            <a:spLocks noChangeShapeType="1"/>
          </p:cNvSpPr>
          <p:nvPr/>
        </p:nvSpPr>
        <p:spPr bwMode="gray">
          <a:xfrm flipV="1">
            <a:off x="1130143" y="5663467"/>
            <a:ext cx="7556657" cy="1394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67"/>
          <p:cNvSpPr>
            <a:spLocks noChangeArrowheads="1"/>
          </p:cNvSpPr>
          <p:nvPr/>
        </p:nvSpPr>
        <p:spPr bwMode="ltGray">
          <a:xfrm rot="3419336">
            <a:off x="301904" y="517576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412400" y="520751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1103347" y="2694412"/>
            <a:ext cx="77092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y-KG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Электрондук билим берүү ресурстарын пайдалануу, түзө билүү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1103347" y="3570101"/>
            <a:ext cx="68062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y-KG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Санариптик чөйрөдөгү коммуникация жана кооперация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1216044" y="4467711"/>
            <a:ext cx="53854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y-KG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Мультисабаттуулук жана медиасабаттуулук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72"/>
          <p:cNvSpPr txBox="1">
            <a:spLocks noChangeArrowheads="1"/>
          </p:cNvSpPr>
          <p:nvPr/>
        </p:nvSpPr>
        <p:spPr bwMode="gray">
          <a:xfrm>
            <a:off x="1216044" y="5251450"/>
            <a:ext cx="66336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y-KG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Критикалык баалоочулук компетенциялардын болушу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B19095-5FC2-4633-8FEF-EF51682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Ачык электрондук ресурстарды колдонуу – колдонуучуга бир нече мүмкүнчүлүктөрдү берет: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119D8E5-B7E7-4A81-B6BA-D7A550B80949}"/>
              </a:ext>
            </a:extLst>
          </p:cNvPr>
          <p:cNvGrpSpPr/>
          <p:nvPr/>
        </p:nvGrpSpPr>
        <p:grpSpPr>
          <a:xfrm>
            <a:off x="352718" y="3107299"/>
            <a:ext cx="3723815" cy="1546577"/>
            <a:chOff x="919467" y="1343926"/>
            <a:chExt cx="3195895" cy="154657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36A47D-39D3-45A9-9AEE-61A8E8C0A59E}"/>
                </a:ext>
              </a:extLst>
            </p:cNvPr>
            <p:cNvSpPr txBox="1"/>
            <p:nvPr/>
          </p:nvSpPr>
          <p:spPr>
            <a:xfrm>
              <a:off x="1802018" y="1853956"/>
              <a:ext cx="2313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y-KG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аралыктан электрондук чөйрөдө окуу </a:t>
              </a:r>
              <a:endParaRPr lang="en-US" dirty="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6254A215-CF4F-472E-A0A0-CEF89C637E8E}"/>
                </a:ext>
              </a:extLst>
            </p:cNvPr>
            <p:cNvGrpSpPr/>
            <p:nvPr/>
          </p:nvGrpSpPr>
          <p:grpSpPr>
            <a:xfrm>
              <a:off x="919467" y="1343926"/>
              <a:ext cx="3158385" cy="1546577"/>
              <a:chOff x="889694" y="1276018"/>
              <a:chExt cx="3158385" cy="1546577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="" xmlns:a16="http://schemas.microsoft.com/office/drawing/2014/main" id="{0D4097DF-A490-463A-B75B-814225FA7ABD}"/>
                  </a:ext>
                </a:extLst>
              </p:cNvPr>
              <p:cNvSpPr/>
              <p:nvPr/>
            </p:nvSpPr>
            <p:spPr>
              <a:xfrm>
                <a:off x="889694" y="1276018"/>
                <a:ext cx="883896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ky-KG" sz="9600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А</a:t>
                </a:r>
                <a:endParaRPr lang="ru-RU" sz="9600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="" xmlns:a16="http://schemas.microsoft.com/office/drawing/2014/main" id="{2417E629-591C-4852-907B-56CD649081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="" xmlns:a16="http://schemas.microsoft.com/office/drawing/2014/main" id="{3216735D-EC3B-47BC-88F1-0AE35FE46F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="" xmlns:a16="http://schemas.microsoft.com/office/drawing/2014/main" id="{06EEAF5C-5514-4FF4-9AD2-04447AAC95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>
                <a:extLst>
                  <a:ext uri="{FF2B5EF4-FFF2-40B4-BE49-F238E27FC236}">
                    <a16:creationId xmlns="" xmlns:a16="http://schemas.microsoft.com/office/drawing/2014/main" id="{A9E5F146-8428-4E03-B502-CC822A7C8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6978" y="1674554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AA00191-B413-4D2E-A3C4-B850C85A9C2B}"/>
                </a:ext>
              </a:extLst>
            </p:cNvPr>
            <p:cNvSpPr txBox="1"/>
            <p:nvPr/>
          </p:nvSpPr>
          <p:spPr>
            <a:xfrm>
              <a:off x="2092611" y="1691554"/>
              <a:ext cx="13321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y-KG" sz="1500" b="1" dirty="0">
                  <a:solidFill>
                    <a:srgbClr val="00B0F0"/>
                  </a:solidFill>
                </a:rPr>
                <a:t>Материалдар</a:t>
              </a:r>
              <a:endParaRPr lang="en-US" sz="15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FFF6DFE-654C-4702-AA64-6B4E817EA862}"/>
              </a:ext>
            </a:extLst>
          </p:cNvPr>
          <p:cNvGrpSpPr/>
          <p:nvPr/>
        </p:nvGrpSpPr>
        <p:grpSpPr>
          <a:xfrm>
            <a:off x="340468" y="1304761"/>
            <a:ext cx="3760810" cy="1547552"/>
            <a:chOff x="976245" y="1343926"/>
            <a:chExt cx="3148608" cy="141566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A0B17FB-CBB1-41E2-85AC-AE2CF17A988E}"/>
                </a:ext>
              </a:extLst>
            </p:cNvPr>
            <p:cNvSpPr txBox="1"/>
            <p:nvPr/>
          </p:nvSpPr>
          <p:spPr>
            <a:xfrm>
              <a:off x="2032707" y="1874208"/>
              <a:ext cx="2092146" cy="84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y-KG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ачыктыгы, жеткиликтүүлүгү жана бекердиги</a:t>
              </a:r>
              <a:endParaRPr lang="en-US" dirty="0"/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3FDAE1B5-54AB-4A4B-AF90-B2FC141E63C3}"/>
                </a:ext>
              </a:extLst>
            </p:cNvPr>
            <p:cNvGrpSpPr/>
            <p:nvPr/>
          </p:nvGrpSpPr>
          <p:grpSpPr>
            <a:xfrm>
              <a:off x="976245" y="1343926"/>
              <a:ext cx="3101607" cy="1415669"/>
              <a:chOff x="946472" y="1276018"/>
              <a:chExt cx="3101607" cy="1415669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id="{2F1C91A1-BAB7-47B0-B379-CDA00BF2C10B}"/>
                  </a:ext>
                </a:extLst>
              </p:cNvPr>
              <p:cNvSpPr/>
              <p:nvPr/>
            </p:nvSpPr>
            <p:spPr>
              <a:xfrm>
                <a:off x="946472" y="1276018"/>
                <a:ext cx="770338" cy="1414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ky-KG" sz="9600" b="1" dirty="0">
                    <a:ln w="0"/>
                    <a:solidFill>
                      <a:srgbClr val="00B0F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А</a:t>
                </a:r>
                <a:endParaRPr lang="ru-RU" sz="9600" b="1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="" xmlns:a16="http://schemas.microsoft.com/office/drawing/2014/main" id="{D55D3B2E-D056-454F-BDF0-56ACF06203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="" xmlns:a16="http://schemas.microsoft.com/office/drawing/2014/main" id="{39D54D8D-E84D-4354-BBE1-59D578E7D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="" xmlns:a16="http://schemas.microsoft.com/office/drawing/2014/main" id="{4E7E32AD-85DE-4F5A-A31B-4D5A317B1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Рисунок 20">
                <a:extLst>
                  <a:ext uri="{FF2B5EF4-FFF2-40B4-BE49-F238E27FC236}">
                    <a16:creationId xmlns="" xmlns:a16="http://schemas.microsoft.com/office/drawing/2014/main" id="{BAAFDD76-A529-420D-B1B6-3A46AF3D9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6978" y="1674554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BDB8337-3FA9-4504-8619-B3CCA32C0718}"/>
                </a:ext>
              </a:extLst>
            </p:cNvPr>
            <p:cNvSpPr txBox="1"/>
            <p:nvPr/>
          </p:nvSpPr>
          <p:spPr>
            <a:xfrm>
              <a:off x="1917820" y="1691554"/>
              <a:ext cx="168174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y-KG" sz="1500" b="1" dirty="0">
                  <a:solidFill>
                    <a:srgbClr val="00B0F0"/>
                  </a:solidFill>
                </a:rPr>
                <a:t>Материалдардын</a:t>
              </a:r>
              <a:endParaRPr lang="en-US" sz="15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D6D71CB2-BAE2-4B08-A11C-FCAC40A7A56F}"/>
              </a:ext>
            </a:extLst>
          </p:cNvPr>
          <p:cNvGrpSpPr/>
          <p:nvPr/>
        </p:nvGrpSpPr>
        <p:grpSpPr>
          <a:xfrm>
            <a:off x="5311466" y="3061784"/>
            <a:ext cx="3317223" cy="1546577"/>
            <a:chOff x="949924" y="1343926"/>
            <a:chExt cx="3127928" cy="1546577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488CD13-9CF4-43BC-9496-D56CA49D6DF4}"/>
                </a:ext>
              </a:extLst>
            </p:cNvPr>
            <p:cNvSpPr txBox="1"/>
            <p:nvPr/>
          </p:nvSpPr>
          <p:spPr>
            <a:xfrm>
              <a:off x="1725103" y="1951159"/>
              <a:ext cx="2315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y-KG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билимин жогорулатуу, тереңдетүүгө шарт  </a:t>
              </a:r>
              <a:endParaRPr lang="en-US" dirty="0"/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="" xmlns:a16="http://schemas.microsoft.com/office/drawing/2014/main" id="{CA2F7ED4-02CA-477D-90FF-8672812F66A9}"/>
                </a:ext>
              </a:extLst>
            </p:cNvPr>
            <p:cNvGrpSpPr/>
            <p:nvPr/>
          </p:nvGrpSpPr>
          <p:grpSpPr>
            <a:xfrm>
              <a:off x="949924" y="1343926"/>
              <a:ext cx="3127928" cy="1546577"/>
              <a:chOff x="920151" y="1276018"/>
              <a:chExt cx="3127928" cy="1546577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11613BCB-1A07-4705-AD23-D41CF1E316D3}"/>
                  </a:ext>
                </a:extLst>
              </p:cNvPr>
              <p:cNvSpPr/>
              <p:nvPr/>
            </p:nvSpPr>
            <p:spPr>
              <a:xfrm>
                <a:off x="920151" y="1276018"/>
                <a:ext cx="822982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ky-KG" sz="9600" b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Б</a:t>
                </a:r>
                <a:endParaRPr lang="ru-RU" sz="96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="" xmlns:a16="http://schemas.microsoft.com/office/drawing/2014/main" id="{7671AE46-5C77-4EA7-9002-14E2B3789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="" xmlns:a16="http://schemas.microsoft.com/office/drawing/2014/main" id="{EDBFA837-C290-4C5A-AEF6-5BB297DA1B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="" xmlns:a16="http://schemas.microsoft.com/office/drawing/2014/main" id="{D094C26B-E045-4B17-852A-EB376CC24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Рисунок 29">
                <a:extLst>
                  <a:ext uri="{FF2B5EF4-FFF2-40B4-BE49-F238E27FC236}">
                    <a16:creationId xmlns="" xmlns:a16="http://schemas.microsoft.com/office/drawing/2014/main" id="{FB5D5706-48B7-468C-A854-1E8C9CCE8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6978" y="1674554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039E1AB-C830-423F-9E48-00961A7E9794}"/>
                </a:ext>
              </a:extLst>
            </p:cNvPr>
            <p:cNvSpPr txBox="1"/>
            <p:nvPr/>
          </p:nvSpPr>
          <p:spPr>
            <a:xfrm>
              <a:off x="2092611" y="1691554"/>
              <a:ext cx="13321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y-KG" sz="1500" b="1" dirty="0">
                  <a:solidFill>
                    <a:srgbClr val="00B0F0"/>
                  </a:solidFill>
                </a:rPr>
                <a:t>Материалдар</a:t>
              </a:r>
              <a:endParaRPr lang="en-US" sz="15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D6214B6D-B72A-45EE-9700-79E9DE95F6AB}"/>
              </a:ext>
            </a:extLst>
          </p:cNvPr>
          <p:cNvGrpSpPr/>
          <p:nvPr/>
        </p:nvGrpSpPr>
        <p:grpSpPr>
          <a:xfrm>
            <a:off x="5061602" y="1277227"/>
            <a:ext cx="3667282" cy="1690655"/>
            <a:chOff x="974882" y="1343926"/>
            <a:chExt cx="3102972" cy="1546577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EFAD0473-77B8-45A3-9101-9AAC6B09B17E}"/>
                </a:ext>
              </a:extLst>
            </p:cNvPr>
            <p:cNvSpPr txBox="1"/>
            <p:nvPr/>
          </p:nvSpPr>
          <p:spPr>
            <a:xfrm>
              <a:off x="1780922" y="1874208"/>
              <a:ext cx="2296932" cy="84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y-KG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чыгармачылык менен иштөө, изденүү ишмердүүлүк </a:t>
              </a:r>
              <a:endParaRPr lang="en-US" dirty="0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6AF26D6D-7C27-4411-829B-4FB82193ED14}"/>
                </a:ext>
              </a:extLst>
            </p:cNvPr>
            <p:cNvGrpSpPr/>
            <p:nvPr/>
          </p:nvGrpSpPr>
          <p:grpSpPr>
            <a:xfrm>
              <a:off x="974882" y="1343926"/>
              <a:ext cx="3102970" cy="1546577"/>
              <a:chOff x="945109" y="1276018"/>
              <a:chExt cx="3102970" cy="1546577"/>
            </a:xfrm>
          </p:grpSpPr>
          <p:sp>
            <p:nvSpPr>
              <p:cNvPr id="35" name="Прямоугольник 34">
                <a:extLst>
                  <a:ext uri="{FF2B5EF4-FFF2-40B4-BE49-F238E27FC236}">
                    <a16:creationId xmlns="" xmlns:a16="http://schemas.microsoft.com/office/drawing/2014/main" id="{A63EC300-78D3-44CF-B7C2-D3C65D1F7A4D}"/>
                  </a:ext>
                </a:extLst>
              </p:cNvPr>
              <p:cNvSpPr/>
              <p:nvPr/>
            </p:nvSpPr>
            <p:spPr>
              <a:xfrm>
                <a:off x="945109" y="1276018"/>
                <a:ext cx="773065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ky-KG" sz="9600" b="1" dirty="0">
                    <a:ln w="0"/>
                    <a:solidFill>
                      <a:schemeClr val="accent4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Ч</a:t>
                </a:r>
                <a:endParaRPr lang="ru-RU" sz="9600" b="1" dirty="0">
                  <a:ln w="0"/>
                  <a:solidFill>
                    <a:schemeClr val="accent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="" xmlns:a16="http://schemas.microsoft.com/office/drawing/2014/main" id="{5A0072EB-491C-4B39-85A4-7136C80C9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="" xmlns:a16="http://schemas.microsoft.com/office/drawing/2014/main" id="{FC52B8B5-48EF-431C-8772-4AC155BE5C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="" xmlns:a16="http://schemas.microsoft.com/office/drawing/2014/main" id="{8FE191C5-5FA8-47BC-8FA8-72B745B085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Рисунок 38">
                <a:extLst>
                  <a:ext uri="{FF2B5EF4-FFF2-40B4-BE49-F238E27FC236}">
                    <a16:creationId xmlns="" xmlns:a16="http://schemas.microsoft.com/office/drawing/2014/main" id="{58E28DEA-D48C-4843-A73F-A09505946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6978" y="1674554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FDABE87-B9CF-48C4-9356-A5EBB738FE18}"/>
                </a:ext>
              </a:extLst>
            </p:cNvPr>
            <p:cNvSpPr txBox="1"/>
            <p:nvPr/>
          </p:nvSpPr>
          <p:spPr>
            <a:xfrm>
              <a:off x="2144965" y="1691554"/>
              <a:ext cx="12274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y-KG" sz="1500" b="1" dirty="0">
                  <a:solidFill>
                    <a:srgbClr val="00B0F0"/>
                  </a:solidFill>
                </a:rPr>
                <a:t>Материалдар</a:t>
              </a:r>
              <a:endParaRPr lang="en-US" sz="15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72CC8721-E0CB-498B-A0C8-D2F01943FC3F}"/>
              </a:ext>
            </a:extLst>
          </p:cNvPr>
          <p:cNvGrpSpPr/>
          <p:nvPr/>
        </p:nvGrpSpPr>
        <p:grpSpPr>
          <a:xfrm>
            <a:off x="5362013" y="4698050"/>
            <a:ext cx="3429264" cy="1702460"/>
            <a:chOff x="987595" y="1343926"/>
            <a:chExt cx="3190889" cy="1546577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2B54C1D-0FD2-42E0-A29D-AAF5ECE29A51}"/>
                </a:ext>
              </a:extLst>
            </p:cNvPr>
            <p:cNvSpPr txBox="1"/>
            <p:nvPr/>
          </p:nvSpPr>
          <p:spPr>
            <a:xfrm>
              <a:off x="1823182" y="1980907"/>
              <a:ext cx="2355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y-KG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тажрыйба алмашуу</a:t>
              </a:r>
              <a:endParaRPr lang="en-US" dirty="0"/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="" xmlns:a16="http://schemas.microsoft.com/office/drawing/2014/main" id="{A4534AB0-8454-4E0A-8C5A-BA7B6D3AEED0}"/>
                </a:ext>
              </a:extLst>
            </p:cNvPr>
            <p:cNvGrpSpPr/>
            <p:nvPr/>
          </p:nvGrpSpPr>
          <p:grpSpPr>
            <a:xfrm>
              <a:off x="987595" y="1343926"/>
              <a:ext cx="3090257" cy="1546577"/>
              <a:chOff x="957822" y="1276018"/>
              <a:chExt cx="3090257" cy="1546577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9AFCBD3F-1C4D-4BBA-90E0-DD1E3BAEDC20}"/>
                  </a:ext>
                </a:extLst>
              </p:cNvPr>
              <p:cNvSpPr/>
              <p:nvPr/>
            </p:nvSpPr>
            <p:spPr>
              <a:xfrm>
                <a:off x="957822" y="1276018"/>
                <a:ext cx="747641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ky-KG" sz="96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Т</a:t>
                </a:r>
                <a:endParaRPr lang="ru-RU" sz="9600" b="1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="" xmlns:a16="http://schemas.microsoft.com/office/drawing/2014/main" id="{C340A8DB-7763-41D4-A13B-0ED927EF4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6847" y="2673565"/>
                <a:ext cx="2725517" cy="977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="" xmlns:a16="http://schemas.microsoft.com/office/drawing/2014/main" id="{37B57EDB-57DB-4EF0-B0B2-01F5935A06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="" xmlns:a16="http://schemas.microsoft.com/office/drawing/2014/main" id="{288CA8A5-83A4-431B-8014-C4DB0D7B94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3171" y="1594269"/>
                <a:ext cx="1654908" cy="40142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Рисунок 47">
                <a:extLst>
                  <a:ext uri="{FF2B5EF4-FFF2-40B4-BE49-F238E27FC236}">
                    <a16:creationId xmlns="" xmlns:a16="http://schemas.microsoft.com/office/drawing/2014/main" id="{99FFC69E-1083-40DD-B601-0B1FB791E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6978" y="1674554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0CEB714-33DB-4700-93E1-71AEB2DD395B}"/>
                </a:ext>
              </a:extLst>
            </p:cNvPr>
            <p:cNvSpPr txBox="1"/>
            <p:nvPr/>
          </p:nvSpPr>
          <p:spPr>
            <a:xfrm>
              <a:off x="2147696" y="1662177"/>
              <a:ext cx="13321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y-KG" sz="1500" b="1" dirty="0">
                  <a:solidFill>
                    <a:srgbClr val="00B0F0"/>
                  </a:solidFill>
                </a:rPr>
                <a:t>Материалдар</a:t>
              </a:r>
              <a:endParaRPr lang="en-US" sz="15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829A6A8A-F934-44E1-8DAB-46288A71F7F9}"/>
              </a:ext>
            </a:extLst>
          </p:cNvPr>
          <p:cNvGrpSpPr/>
          <p:nvPr/>
        </p:nvGrpSpPr>
        <p:grpSpPr>
          <a:xfrm>
            <a:off x="457201" y="4708377"/>
            <a:ext cx="3590148" cy="1546577"/>
            <a:chOff x="919467" y="1343926"/>
            <a:chExt cx="3158385" cy="1546577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345A228E-08B0-476F-9E8B-C48A915FA23E}"/>
                </a:ext>
              </a:extLst>
            </p:cNvPr>
            <p:cNvSpPr txBox="1"/>
            <p:nvPr/>
          </p:nvSpPr>
          <p:spPr>
            <a:xfrm>
              <a:off x="1716835" y="1874860"/>
              <a:ext cx="23553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y-KG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автордук материалын интернетке жүктөө, бөлүшүү</a:t>
              </a:r>
              <a:endParaRPr lang="en-US" dirty="0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0235FE68-F69D-4EF4-8F81-C8528DA17D68}"/>
                </a:ext>
              </a:extLst>
            </p:cNvPr>
            <p:cNvGrpSpPr/>
            <p:nvPr/>
          </p:nvGrpSpPr>
          <p:grpSpPr>
            <a:xfrm>
              <a:off x="919467" y="1343926"/>
              <a:ext cx="3158385" cy="1546577"/>
              <a:chOff x="889694" y="1276018"/>
              <a:chExt cx="3158385" cy="1546577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84B2ED48-C647-40EA-8D3C-9CB37DD1C456}"/>
                  </a:ext>
                </a:extLst>
              </p:cNvPr>
              <p:cNvSpPr/>
              <p:nvPr/>
            </p:nvSpPr>
            <p:spPr>
              <a:xfrm>
                <a:off x="889694" y="1276018"/>
                <a:ext cx="883896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ky-KG" sz="9600" b="1" dirty="0">
                    <a:ln w="0"/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А</a:t>
                </a:r>
                <a:endParaRPr lang="ru-RU" sz="9600" b="1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="" xmlns:a16="http://schemas.microsoft.com/office/drawing/2014/main" id="{03888669-135B-4212-A892-806509467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="" xmlns:a16="http://schemas.microsoft.com/office/drawing/2014/main" id="{679EFB91-C147-47A5-9E22-779A6CECF0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="" xmlns:a16="http://schemas.microsoft.com/office/drawing/2014/main" id="{08A754DF-8682-41CE-9AD9-0AA1ED76F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Рисунок 56">
                <a:extLst>
                  <a:ext uri="{FF2B5EF4-FFF2-40B4-BE49-F238E27FC236}">
                    <a16:creationId xmlns="" xmlns:a16="http://schemas.microsoft.com/office/drawing/2014/main" id="{8D6011E5-9512-456E-B6CF-6D265157B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6978" y="1674554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8C51970-29A1-4F76-A2FF-7412149B53E6}"/>
                </a:ext>
              </a:extLst>
            </p:cNvPr>
            <p:cNvSpPr txBox="1"/>
            <p:nvPr/>
          </p:nvSpPr>
          <p:spPr>
            <a:xfrm>
              <a:off x="2092611" y="1691554"/>
              <a:ext cx="13321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y-KG" sz="1500" b="1" dirty="0">
                  <a:solidFill>
                    <a:srgbClr val="00B0F0"/>
                  </a:solidFill>
                </a:rPr>
                <a:t>Материалдар</a:t>
              </a:r>
              <a:endParaRPr lang="en-US" sz="15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7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B00C4D-1724-4E92-9960-E57B232C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 мектептердин шартында АЭР </a:t>
            </a:r>
            <a:r>
              <a:rPr lang="ky-KG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колдонуу мугалимге, окуучуга, ата-энеге бир нече мүмкүнчүлүктөрдү берет:</a:t>
            </a:r>
            <a:endParaRPr lang="ru-RU" sz="54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DF15084E-BC3E-4E03-9BE8-B3A4B1632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92757"/>
              </p:ext>
            </p:extLst>
          </p:nvPr>
        </p:nvGraphicFramePr>
        <p:xfrm>
          <a:off x="143508" y="1629401"/>
          <a:ext cx="8856984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4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ky-KG" sz="2800" dirty="0"/>
              <a:t>АЭРди колдонууга карата КР мектептериндеги мүчүлүштүктөр:</a:t>
            </a:r>
            <a:endParaRPr lang="ru-RU" sz="2800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4854575" y="2087563"/>
            <a:ext cx="2713038" cy="727075"/>
          </a:xfrm>
          <a:prstGeom prst="chevron">
            <a:avLst>
              <a:gd name="adj" fmla="val 53225"/>
            </a:avLst>
          </a:prstGeom>
          <a:gradFill rotWithShape="1">
            <a:gsLst>
              <a:gs pos="0">
                <a:schemeClr val="accent2">
                  <a:gamma/>
                  <a:shade val="6980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ltGray">
          <a:xfrm>
            <a:off x="1878012" y="2000250"/>
            <a:ext cx="4350172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55892" y="1886559"/>
            <a:ext cx="1130300" cy="1123950"/>
            <a:chOff x="2161" y="696"/>
            <a:chExt cx="1360" cy="135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Oval 12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y-KG" sz="4000" b="1" dirty="0">
                  <a:solidFill>
                    <a:schemeClr val="bg1"/>
                  </a:solidFill>
                </a:rPr>
                <a:t>1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182272" y="2104570"/>
            <a:ext cx="33123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y-KG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кыргызча</a:t>
            </a:r>
            <a:r>
              <a:rPr lang="ky-KG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АЭРдын аздыгы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gray">
          <a:xfrm>
            <a:off x="4854575" y="3403600"/>
            <a:ext cx="2713038" cy="728663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ltGray">
          <a:xfrm>
            <a:off x="1878012" y="3317875"/>
            <a:ext cx="4638204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978534" y="3254397"/>
            <a:ext cx="1130300" cy="1123950"/>
            <a:chOff x="2161" y="696"/>
            <a:chExt cx="1360" cy="1356"/>
          </a:xfrm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1" name="Oval 28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29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30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Rectangle 42"/>
          <p:cNvSpPr>
            <a:spLocks noChangeArrowheads="1"/>
          </p:cNvSpPr>
          <p:nvPr/>
        </p:nvSpPr>
        <p:spPr bwMode="white">
          <a:xfrm>
            <a:off x="1259631" y="3533777"/>
            <a:ext cx="61838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y-KG" sz="3600" b="1" dirty="0">
                <a:solidFill>
                  <a:srgbClr val="F8F8F8"/>
                </a:solidFill>
                <a:latin typeface="Arial" charset="0"/>
              </a:rPr>
              <a:t>2</a:t>
            </a:r>
            <a:endParaRPr lang="en-US" sz="36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2233481" y="3417887"/>
            <a:ext cx="3378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ky-KG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 мектептер Интернеттен көз карандылыгы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gray">
          <a:xfrm>
            <a:off x="4854575" y="4757738"/>
            <a:ext cx="2713038" cy="728662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ltGray">
          <a:xfrm>
            <a:off x="1961562" y="4704968"/>
            <a:ext cx="4482645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1008422" y="4622235"/>
            <a:ext cx="1130300" cy="1123950"/>
            <a:chOff x="2161" y="696"/>
            <a:chExt cx="1360" cy="1356"/>
          </a:xfrm>
        </p:grpSpPr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4" name="Oval 4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5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5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5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5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Oval 5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Rectangle 63"/>
          <p:cNvSpPr>
            <a:spLocks noChangeArrowheads="1"/>
          </p:cNvSpPr>
          <p:nvPr/>
        </p:nvSpPr>
        <p:spPr bwMode="white">
          <a:xfrm>
            <a:off x="1238553" y="4840289"/>
            <a:ext cx="7271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y-KG" sz="4000" b="1" dirty="0">
                <a:solidFill>
                  <a:srgbClr val="F8F8F8"/>
                </a:solidFill>
                <a:latin typeface="Arial" charset="0"/>
              </a:rPr>
              <a:t>3</a:t>
            </a:r>
            <a:endParaRPr lang="en-US" sz="40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2280006" y="4663447"/>
            <a:ext cx="321463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y-KG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угалимдердин ИКТ-компетенцияларынын жетишсиздиги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09d864a9a1e859842c254cfd3e6d1f9ae9eb481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609</Words>
  <Application>Microsoft Office PowerPoint</Application>
  <PresentationFormat>Экран (4:3)</PresentationFormat>
  <Paragraphs>166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Raleway</vt:lpstr>
      <vt:lpstr>Roboto Condensed Light</vt:lpstr>
      <vt:lpstr>Times New Roman</vt:lpstr>
      <vt:lpstr>Тема Office</vt:lpstr>
      <vt:lpstr>Презентация PowerPoint</vt:lpstr>
      <vt:lpstr>Дүйнөлүк билим берүү системасындагы атаандаштыкта артта калбоо үчүн Кыргызстан</vt:lpstr>
      <vt:lpstr>Билим берүүнү жаңылоо</vt:lpstr>
      <vt:lpstr>Кыргызстандын мектептери учурда информациялык-коммуникациялык технологияны колдонууга карата өтө тездик менен ишке ашырылып жаткан ыкмаларды пайдаланышууда</vt:lpstr>
      <vt:lpstr>Ачык электрондук ресурстар (АЭР)</vt:lpstr>
      <vt:lpstr>Мектеп мугалимдеринин компетенцияларына коюлган талаптар күчөтүлөт</vt:lpstr>
      <vt:lpstr>Ачык электрондук ресурстарды колдонуу – колдонуучуга бир нече мүмкүнчүлүктөрдү берет:</vt:lpstr>
      <vt:lpstr>КР мектептердин шартында АЭР колдонуу мугалимге, окуучуга, ата-энеге бир нече мүмкүнчүлүктөрдү берет:</vt:lpstr>
      <vt:lpstr>АЭРди колдонууга карата КР мектептериндеги мүчүлүштүктөр:</vt:lpstr>
      <vt:lpstr>Базистик окуу планы</vt:lpstr>
      <vt:lpstr>Жогорудагы предметтер боюнча ачык электрондук ресурстар: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Точечные связи</dc:title>
  <dc:creator>obstinate</dc:creator>
  <dc:description>Шаблон презентации с сайта http://presentation-creation.ru</dc:description>
  <cp:lastModifiedBy>Учетная запись Майкрософт</cp:lastModifiedBy>
  <cp:revision>67</cp:revision>
  <dcterms:created xsi:type="dcterms:W3CDTF">2017-04-09T07:15:28Z</dcterms:created>
  <dcterms:modified xsi:type="dcterms:W3CDTF">2022-05-10T11:27:44Z</dcterms:modified>
</cp:coreProperties>
</file>